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638" r:id="rId2"/>
    <p:sldId id="633" r:id="rId3"/>
    <p:sldId id="637" r:id="rId4"/>
    <p:sldId id="632" r:id="rId5"/>
    <p:sldId id="639" r:id="rId6"/>
  </p:sldIdLst>
  <p:sldSz cx="12192000" cy="6858000"/>
  <p:notesSz cx="6797675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raj Kodydek" initials="JK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368"/>
    <a:srgbClr val="121E50"/>
    <a:srgbClr val="AE028E"/>
    <a:srgbClr val="FFFFFF"/>
    <a:srgbClr val="B08600"/>
    <a:srgbClr val="DDD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8131B-2A61-401D-BBF0-37F907D6FD7A}" v="110" dt="2019-08-09T05:29:1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664" autoAdjust="0"/>
  </p:normalViewPr>
  <p:slideViewPr>
    <p:cSldViewPr snapToGrid="0">
      <p:cViewPr varScale="1">
        <p:scale>
          <a:sx n="43" d="100"/>
          <a:sy n="43" d="100"/>
        </p:scale>
        <p:origin x="8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aj Bardy" userId="7a30c89b9a2eb2dd" providerId="LiveId" clId="{1453682C-BC39-409C-A248-248701C63E61}"/>
  </pc:docChgLst>
  <pc:docChgLst>
    <pc:chgData name="M M" userId="6576ff75e9ba2bec" providerId="LiveId" clId="{D9FD1F37-2DB9-C941-A4E3-F9634E8CBDE2}"/>
    <pc:docChg chg="undo custSel addSld delSld modSld sldOrd modMainMaster">
      <pc:chgData name="M M" userId="6576ff75e9ba2bec" providerId="LiveId" clId="{D9FD1F37-2DB9-C941-A4E3-F9634E8CBDE2}" dt="2019-05-27T18:13:33.655" v="2806" actId="20577"/>
      <pc:docMkLst>
        <pc:docMk/>
      </pc:docMkLst>
      <pc:sldChg chg="delSp modSp">
        <pc:chgData name="M M" userId="6576ff75e9ba2bec" providerId="LiveId" clId="{D9FD1F37-2DB9-C941-A4E3-F9634E8CBDE2}" dt="2019-05-27T17:56:18.784" v="2593" actId="20577"/>
        <pc:sldMkLst>
          <pc:docMk/>
          <pc:sldMk cId="518851696" sldId="257"/>
        </pc:sldMkLst>
        <pc:spChg chg="mod">
          <ac:chgData name="M M" userId="6576ff75e9ba2bec" providerId="LiveId" clId="{D9FD1F37-2DB9-C941-A4E3-F9634E8CBDE2}" dt="2019-05-27T15:40:29.273" v="5" actId="20577"/>
          <ac:spMkLst>
            <pc:docMk/>
            <pc:sldMk cId="518851696" sldId="257"/>
            <ac:spMk id="11" creationId="{A60A7531-A6E3-44B1-9021-1266B5332F69}"/>
          </ac:spMkLst>
        </pc:spChg>
        <pc:spChg chg="mod">
          <ac:chgData name="M M" userId="6576ff75e9ba2bec" providerId="LiveId" clId="{D9FD1F37-2DB9-C941-A4E3-F9634E8CBDE2}" dt="2019-05-27T17:56:18.784" v="2593" actId="20577"/>
          <ac:spMkLst>
            <pc:docMk/>
            <pc:sldMk cId="518851696" sldId="257"/>
            <ac:spMk id="12" creationId="{595C41D1-807B-4075-97B4-2EF2CB241BC3}"/>
          </ac:spMkLst>
        </pc:spChg>
        <pc:picChg chg="del">
          <ac:chgData name="M M" userId="6576ff75e9ba2bec" providerId="LiveId" clId="{D9FD1F37-2DB9-C941-A4E3-F9634E8CBDE2}" dt="2019-05-27T15:40:20.618" v="0" actId="478"/>
          <ac:picMkLst>
            <pc:docMk/>
            <pc:sldMk cId="518851696" sldId="257"/>
            <ac:picMk id="15" creationId="{F8DE0364-D5BF-415D-8D57-433C2F40CE8E}"/>
          </ac:picMkLst>
        </pc:picChg>
      </pc:sldChg>
      <pc:sldMasterChg chg="delSldLayout modSldLayout">
        <pc:chgData name="M M" userId="6576ff75e9ba2bec" providerId="LiveId" clId="{D9FD1F37-2DB9-C941-A4E3-F9634E8CBDE2}" dt="2019-05-27T17:32:59.954" v="2061" actId="2696"/>
        <pc:sldMasterMkLst>
          <pc:docMk/>
          <pc:sldMasterMk cId="2300624775" sldId="2147483660"/>
        </pc:sldMasterMkLst>
        <pc:sldLayoutChg chg="delSp">
          <pc:chgData name="M M" userId="6576ff75e9ba2bec" providerId="LiveId" clId="{D9FD1F37-2DB9-C941-A4E3-F9634E8CBDE2}" dt="2019-05-27T17:13:53.466" v="1461" actId="478"/>
          <pc:sldLayoutMkLst>
            <pc:docMk/>
            <pc:sldMasterMk cId="2300624775" sldId="2147483660"/>
            <pc:sldLayoutMk cId="3114546434" sldId="2147483662"/>
          </pc:sldLayoutMkLst>
          <pc:spChg chg="del">
            <ac:chgData name="M M" userId="6576ff75e9ba2bec" providerId="LiveId" clId="{D9FD1F37-2DB9-C941-A4E3-F9634E8CBDE2}" dt="2019-05-27T17:13:51.958" v="1460" actId="478"/>
            <ac:spMkLst>
              <pc:docMk/>
              <pc:sldMasterMk cId="2300624775" sldId="2147483660"/>
              <pc:sldLayoutMk cId="3114546434" sldId="2147483662"/>
              <ac:spMk id="9" creationId="{00000000-0000-0000-0000-000000000000}"/>
            </ac:spMkLst>
          </pc:spChg>
          <pc:picChg chg="del">
            <ac:chgData name="M M" userId="6576ff75e9ba2bec" providerId="LiveId" clId="{D9FD1F37-2DB9-C941-A4E3-F9634E8CBDE2}" dt="2019-05-27T15:42:29.372" v="7" actId="478"/>
            <ac:picMkLst>
              <pc:docMk/>
              <pc:sldMasterMk cId="2300624775" sldId="2147483660"/>
              <pc:sldLayoutMk cId="3114546434" sldId="2147483662"/>
              <ac:picMk id="11" creationId="{51920641-C184-4BC0-9430-805FABAFD0E2}"/>
            </ac:picMkLst>
          </pc:picChg>
          <pc:cxnChg chg="del">
            <ac:chgData name="M M" userId="6576ff75e9ba2bec" providerId="LiveId" clId="{D9FD1F37-2DB9-C941-A4E3-F9634E8CBDE2}" dt="2019-05-27T17:13:53.466" v="1461" actId="478"/>
            <ac:cxnSpMkLst>
              <pc:docMk/>
              <pc:sldMasterMk cId="2300624775" sldId="2147483660"/>
              <pc:sldLayoutMk cId="3114546434" sldId="2147483662"/>
              <ac:cxnSpMk id="10" creationId="{00000000-0000-0000-0000-000000000000}"/>
            </ac:cxnSpMkLst>
          </pc:cxnChg>
        </pc:sldLayoutChg>
        <pc:sldLayoutChg chg="delSp">
          <pc:chgData name="M M" userId="6576ff75e9ba2bec" providerId="LiveId" clId="{D9FD1F37-2DB9-C941-A4E3-F9634E8CBDE2}" dt="2019-05-27T17:13:56.892" v="1463" actId="478"/>
          <pc:sldLayoutMkLst>
            <pc:docMk/>
            <pc:sldMasterMk cId="2300624775" sldId="2147483660"/>
            <pc:sldLayoutMk cId="1251771426" sldId="2147483663"/>
          </pc:sldLayoutMkLst>
          <pc:spChg chg="del">
            <ac:chgData name="M M" userId="6576ff75e9ba2bec" providerId="LiveId" clId="{D9FD1F37-2DB9-C941-A4E3-F9634E8CBDE2}" dt="2019-05-27T17:13:56.226" v="1462" actId="478"/>
            <ac:spMkLst>
              <pc:docMk/>
              <pc:sldMasterMk cId="2300624775" sldId="2147483660"/>
              <pc:sldLayoutMk cId="1251771426" sldId="2147483663"/>
              <ac:spMk id="7" creationId="{00000000-0000-0000-0000-000000000000}"/>
            </ac:spMkLst>
          </pc:spChg>
          <pc:picChg chg="del">
            <ac:chgData name="M M" userId="6576ff75e9ba2bec" providerId="LiveId" clId="{D9FD1F37-2DB9-C941-A4E3-F9634E8CBDE2}" dt="2019-05-27T15:42:32.285" v="8" actId="478"/>
            <ac:picMkLst>
              <pc:docMk/>
              <pc:sldMasterMk cId="2300624775" sldId="2147483660"/>
              <pc:sldLayoutMk cId="1251771426" sldId="2147483663"/>
              <ac:picMk id="10" creationId="{369005F1-DC71-421F-8512-A93556D18848}"/>
            </ac:picMkLst>
          </pc:picChg>
          <pc:cxnChg chg="del">
            <ac:chgData name="M M" userId="6576ff75e9ba2bec" providerId="LiveId" clId="{D9FD1F37-2DB9-C941-A4E3-F9634E8CBDE2}" dt="2019-05-27T17:13:56.892" v="1463" actId="478"/>
            <ac:cxnSpMkLst>
              <pc:docMk/>
              <pc:sldMasterMk cId="2300624775" sldId="2147483660"/>
              <pc:sldLayoutMk cId="1251771426" sldId="2147483663"/>
              <ac:cxnSpMk id="9" creationId="{00000000-0000-0000-0000-000000000000}"/>
            </ac:cxnSpMkLst>
          </pc:cxnChg>
        </pc:sldLayoutChg>
        <pc:sldLayoutChg chg="delSp">
          <pc:chgData name="M M" userId="6576ff75e9ba2bec" providerId="LiveId" clId="{D9FD1F37-2DB9-C941-A4E3-F9634E8CBDE2}" dt="2019-05-27T17:14:04.660" v="1465" actId="478"/>
          <pc:sldLayoutMkLst>
            <pc:docMk/>
            <pc:sldMasterMk cId="2300624775" sldId="2147483660"/>
            <pc:sldLayoutMk cId="368746141" sldId="2147483664"/>
          </pc:sldLayoutMkLst>
          <pc:spChg chg="del">
            <ac:chgData name="M M" userId="6576ff75e9ba2bec" providerId="LiveId" clId="{D9FD1F37-2DB9-C941-A4E3-F9634E8CBDE2}" dt="2019-05-27T17:14:03.860" v="1464" actId="478"/>
            <ac:spMkLst>
              <pc:docMk/>
              <pc:sldMasterMk cId="2300624775" sldId="2147483660"/>
              <pc:sldLayoutMk cId="368746141" sldId="2147483664"/>
              <ac:spMk id="11" creationId="{00000000-0000-0000-0000-000000000000}"/>
            </ac:spMkLst>
          </pc:spChg>
          <pc:picChg chg="del">
            <ac:chgData name="M M" userId="6576ff75e9ba2bec" providerId="LiveId" clId="{D9FD1F37-2DB9-C941-A4E3-F9634E8CBDE2}" dt="2019-05-27T15:42:34.453" v="9" actId="478"/>
            <ac:picMkLst>
              <pc:docMk/>
              <pc:sldMasterMk cId="2300624775" sldId="2147483660"/>
              <pc:sldLayoutMk cId="368746141" sldId="2147483664"/>
              <ac:picMk id="9" creationId="{D3676A0E-DBBF-447D-99FA-13F77F48F177}"/>
            </ac:picMkLst>
          </pc:picChg>
          <pc:cxnChg chg="del">
            <ac:chgData name="M M" userId="6576ff75e9ba2bec" providerId="LiveId" clId="{D9FD1F37-2DB9-C941-A4E3-F9634E8CBDE2}" dt="2019-05-27T17:14:04.660" v="1465" actId="478"/>
            <ac:cxnSpMkLst>
              <pc:docMk/>
              <pc:sldMasterMk cId="2300624775" sldId="2147483660"/>
              <pc:sldLayoutMk cId="368746141" sldId="2147483664"/>
              <ac:cxnSpMk id="12" creationId="{00000000-0000-0000-0000-000000000000}"/>
            </ac:cxnSpMkLst>
          </pc:cxnChg>
        </pc:sldLayoutChg>
        <pc:sldLayoutChg chg="delSp">
          <pc:chgData name="M M" userId="6576ff75e9ba2bec" providerId="LiveId" clId="{D9FD1F37-2DB9-C941-A4E3-F9634E8CBDE2}" dt="2019-05-27T17:14:08.323" v="1467" actId="478"/>
          <pc:sldLayoutMkLst>
            <pc:docMk/>
            <pc:sldMasterMk cId="2300624775" sldId="2147483660"/>
            <pc:sldLayoutMk cId="246652407" sldId="2147483665"/>
          </pc:sldLayoutMkLst>
          <pc:spChg chg="del">
            <ac:chgData name="M M" userId="6576ff75e9ba2bec" providerId="LiveId" clId="{D9FD1F37-2DB9-C941-A4E3-F9634E8CBDE2}" dt="2019-05-27T17:14:07.571" v="1466" actId="478"/>
            <ac:spMkLst>
              <pc:docMk/>
              <pc:sldMasterMk cId="2300624775" sldId="2147483660"/>
              <pc:sldLayoutMk cId="246652407" sldId="2147483665"/>
              <ac:spMk id="9" creationId="{00000000-0000-0000-0000-000000000000}"/>
            </ac:spMkLst>
          </pc:spChg>
          <pc:picChg chg="del">
            <ac:chgData name="M M" userId="6576ff75e9ba2bec" providerId="LiveId" clId="{D9FD1F37-2DB9-C941-A4E3-F9634E8CBDE2}" dt="2019-05-27T15:42:36.440" v="10" actId="478"/>
            <ac:picMkLst>
              <pc:docMk/>
              <pc:sldMasterMk cId="2300624775" sldId="2147483660"/>
              <pc:sldLayoutMk cId="246652407" sldId="2147483665"/>
              <ac:picMk id="12" creationId="{3D9B2420-E22A-46C2-A13C-7E9C2CC4CE2B}"/>
            </ac:picMkLst>
          </pc:picChg>
          <pc:cxnChg chg="del">
            <ac:chgData name="M M" userId="6576ff75e9ba2bec" providerId="LiveId" clId="{D9FD1F37-2DB9-C941-A4E3-F9634E8CBDE2}" dt="2019-05-27T17:14:08.323" v="1467" actId="478"/>
            <ac:cxnSpMkLst>
              <pc:docMk/>
              <pc:sldMasterMk cId="2300624775" sldId="2147483660"/>
              <pc:sldLayoutMk cId="246652407" sldId="2147483665"/>
              <ac:cxnSpMk id="7" creationId="{00000000-0000-0000-0000-000000000000}"/>
            </ac:cxnSpMkLst>
          </pc:cxnChg>
        </pc:sldLayoutChg>
        <pc:sldLayoutChg chg="delSp">
          <pc:chgData name="M M" userId="6576ff75e9ba2bec" providerId="LiveId" clId="{D9FD1F37-2DB9-C941-A4E3-F9634E8CBDE2}" dt="2019-05-27T17:14:12.538" v="1469" actId="478"/>
          <pc:sldLayoutMkLst>
            <pc:docMk/>
            <pc:sldMasterMk cId="2300624775" sldId="2147483660"/>
            <pc:sldLayoutMk cId="2112752276" sldId="2147483666"/>
          </pc:sldLayoutMkLst>
          <pc:spChg chg="del">
            <ac:chgData name="M M" userId="6576ff75e9ba2bec" providerId="LiveId" clId="{D9FD1F37-2DB9-C941-A4E3-F9634E8CBDE2}" dt="2019-05-27T17:14:11.513" v="1468" actId="478"/>
            <ac:spMkLst>
              <pc:docMk/>
              <pc:sldMasterMk cId="2300624775" sldId="2147483660"/>
              <pc:sldLayoutMk cId="2112752276" sldId="2147483666"/>
              <ac:spMk id="11" creationId="{00000000-0000-0000-0000-000000000000}"/>
            </ac:spMkLst>
          </pc:spChg>
          <pc:picChg chg="del">
            <ac:chgData name="M M" userId="6576ff75e9ba2bec" providerId="LiveId" clId="{D9FD1F37-2DB9-C941-A4E3-F9634E8CBDE2}" dt="2019-05-27T15:42:38.581" v="11" actId="478"/>
            <ac:picMkLst>
              <pc:docMk/>
              <pc:sldMasterMk cId="2300624775" sldId="2147483660"/>
              <pc:sldLayoutMk cId="2112752276" sldId="2147483666"/>
              <ac:picMk id="9" creationId="{BCC59ADE-D30C-4B3E-B9C5-AFD8704EBA01}"/>
            </ac:picMkLst>
          </pc:picChg>
          <pc:cxnChg chg="del">
            <ac:chgData name="M M" userId="6576ff75e9ba2bec" providerId="LiveId" clId="{D9FD1F37-2DB9-C941-A4E3-F9634E8CBDE2}" dt="2019-05-27T17:14:12.538" v="1469" actId="478"/>
            <ac:cxnSpMkLst>
              <pc:docMk/>
              <pc:sldMasterMk cId="2300624775" sldId="2147483660"/>
              <pc:sldLayoutMk cId="2112752276" sldId="2147483666"/>
              <ac:cxnSpMk id="12" creationId="{00000000-0000-0000-0000-000000000000}"/>
            </ac:cxnSpMkLst>
          </pc:cxnChg>
        </pc:sldLayoutChg>
      </pc:sldMasterChg>
    </pc:docChg>
  </pc:docChgLst>
  <pc:docChgLst>
    <pc:chgData name="M M" userId="6576ff75e9ba2bec" providerId="LiveId" clId="{37DC9DAE-DB1F-1F4A-B668-F3BFB8BEB305}"/>
    <pc:docChg chg="undo custSel addSld delSld modSld sldOrd">
      <pc:chgData name="M M" userId="6576ff75e9ba2bec" providerId="LiveId" clId="{37DC9DAE-DB1F-1F4A-B668-F3BFB8BEB305}" dt="2019-07-29T13:26:22.654" v="3310" actId="207"/>
      <pc:docMkLst>
        <pc:docMk/>
      </pc:docMkLst>
      <pc:sldChg chg="modSp modTransition">
        <pc:chgData name="M M" userId="6576ff75e9ba2bec" providerId="LiveId" clId="{37DC9DAE-DB1F-1F4A-B668-F3BFB8BEB305}" dt="2019-07-29T08:57:17.980" v="3"/>
        <pc:sldMkLst>
          <pc:docMk/>
          <pc:sldMk cId="518851696" sldId="257"/>
        </pc:sldMkLst>
        <pc:spChg chg="mod">
          <ac:chgData name="M M" userId="6576ff75e9ba2bec" providerId="LiveId" clId="{37DC9DAE-DB1F-1F4A-B668-F3BFB8BEB305}" dt="2019-07-29T08:56:47.841" v="1" actId="20577"/>
          <ac:spMkLst>
            <pc:docMk/>
            <pc:sldMk cId="518851696" sldId="257"/>
            <ac:spMk id="12" creationId="{595C41D1-807B-4075-97B4-2EF2CB241BC3}"/>
          </ac:spMkLst>
        </pc:spChg>
      </pc:sldChg>
      <pc:sldChg chg="addSp delSp modSp add modTransition">
        <pc:chgData name="M M" userId="6576ff75e9ba2bec" providerId="LiveId" clId="{37DC9DAE-DB1F-1F4A-B668-F3BFB8BEB305}" dt="2019-07-29T12:36:33.158" v="2244" actId="20577"/>
        <pc:sldMkLst>
          <pc:docMk/>
          <pc:sldMk cId="2066913439" sldId="433"/>
        </pc:sldMkLst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5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8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9" creationId="{00000000-0000-0000-0000-000000000000}"/>
          </ac:spMkLst>
        </pc:spChg>
        <pc:spChg chg="add del">
          <ac:chgData name="M M" userId="6576ff75e9ba2bec" providerId="LiveId" clId="{37DC9DAE-DB1F-1F4A-B668-F3BFB8BEB305}" dt="2019-07-29T09:58:46.788" v="677" actId="931"/>
          <ac:spMkLst>
            <pc:docMk/>
            <pc:sldMk cId="2066913439" sldId="433"/>
            <ac:spMk id="10" creationId="{00000000-0000-0000-0000-000000000000}"/>
          </ac:spMkLst>
        </pc:spChg>
        <pc:spChg chg="add del mod">
          <ac:chgData name="M M" userId="6576ff75e9ba2bec" providerId="LiveId" clId="{37DC9DAE-DB1F-1F4A-B668-F3BFB8BEB305}" dt="2019-07-29T09:58:57.893" v="682" actId="478"/>
          <ac:spMkLst>
            <pc:docMk/>
            <pc:sldMk cId="2066913439" sldId="433"/>
            <ac:spMk id="16" creationId="{947D6286-3E48-CC42-B52E-B5B6282EC63E}"/>
          </ac:spMkLst>
        </pc:spChg>
        <pc:spChg chg="add mod">
          <ac:chgData name="M M" userId="6576ff75e9ba2bec" providerId="LiveId" clId="{37DC9DAE-DB1F-1F4A-B668-F3BFB8BEB305}" dt="2019-07-29T10:04:12.165" v="889" actId="20577"/>
          <ac:spMkLst>
            <pc:docMk/>
            <pc:sldMk cId="2066913439" sldId="433"/>
            <ac:spMk id="39" creationId="{7CF5DC8E-2049-D14A-982A-E29D04C1740A}"/>
          </ac:spMkLst>
        </pc:spChg>
        <pc:spChg chg="add mod">
          <ac:chgData name="M M" userId="6576ff75e9ba2bec" providerId="LiveId" clId="{37DC9DAE-DB1F-1F4A-B668-F3BFB8BEB305}" dt="2019-07-29T10:07:11.390" v="1091" actId="14100"/>
          <ac:spMkLst>
            <pc:docMk/>
            <pc:sldMk cId="2066913439" sldId="433"/>
            <ac:spMk id="40" creationId="{87D6F280-3121-C94A-94B9-CED1AA89F066}"/>
          </ac:spMkLst>
        </pc:spChg>
        <pc:spChg chg="del">
          <ac:chgData name="M M" userId="6576ff75e9ba2bec" providerId="LiveId" clId="{37DC9DAE-DB1F-1F4A-B668-F3BFB8BEB305}" dt="2019-07-29T09:59:06.378" v="684" actId="478"/>
          <ac:spMkLst>
            <pc:docMk/>
            <pc:sldMk cId="2066913439" sldId="433"/>
            <ac:spMk id="42" creationId="{00000000-0000-0000-0000-000000000000}"/>
          </ac:spMkLst>
        </pc:spChg>
        <pc:spChg chg="mod">
          <ac:chgData name="M M" userId="6576ff75e9ba2bec" providerId="LiveId" clId="{37DC9DAE-DB1F-1F4A-B668-F3BFB8BEB305}" dt="2019-07-29T10:25:56.517" v="1634" actId="207"/>
          <ac:spMkLst>
            <pc:docMk/>
            <pc:sldMk cId="2066913439" sldId="433"/>
            <ac:spMk id="44" creationId="{00000000-0000-0000-0000-000000000000}"/>
          </ac:spMkLst>
        </pc:spChg>
        <pc:spChg chg="add mod">
          <ac:chgData name="M M" userId="6576ff75e9ba2bec" providerId="LiveId" clId="{37DC9DAE-DB1F-1F4A-B668-F3BFB8BEB305}" dt="2019-07-29T10:09:11.079" v="1101" actId="20577"/>
          <ac:spMkLst>
            <pc:docMk/>
            <pc:sldMk cId="2066913439" sldId="433"/>
            <ac:spMk id="45" creationId="{92663EBD-E562-594D-9DBA-E48CECA0BE63}"/>
          </ac:spMkLst>
        </pc:spChg>
        <pc:spChg chg="mod">
          <ac:chgData name="M M" userId="6576ff75e9ba2bec" providerId="LiveId" clId="{37DC9DAE-DB1F-1F4A-B668-F3BFB8BEB305}" dt="2019-07-29T10:01:08.189" v="863" actId="20577"/>
          <ac:spMkLst>
            <pc:docMk/>
            <pc:sldMk cId="2066913439" sldId="433"/>
            <ac:spMk id="72" creationId="{00000000-0000-0000-0000-000000000000}"/>
          </ac:spMkLst>
        </pc:spChg>
        <pc:spChg chg="mod">
          <ac:chgData name="M M" userId="6576ff75e9ba2bec" providerId="LiveId" clId="{37DC9DAE-DB1F-1F4A-B668-F3BFB8BEB305}" dt="2019-07-29T10:04:55.937" v="963" actId="20577"/>
          <ac:spMkLst>
            <pc:docMk/>
            <pc:sldMk cId="2066913439" sldId="433"/>
            <ac:spMk id="76" creationId="{00000000-0000-0000-0000-000000000000}"/>
          </ac:spMkLst>
        </pc:spChg>
        <pc:spChg chg="mod">
          <ac:chgData name="M M" userId="6576ff75e9ba2bec" providerId="LiveId" clId="{37DC9DAE-DB1F-1F4A-B668-F3BFB8BEB305}" dt="2019-07-29T12:30:05.638" v="2143" actId="20577"/>
          <ac:spMkLst>
            <pc:docMk/>
            <pc:sldMk cId="2066913439" sldId="433"/>
            <ac:spMk id="84" creationId="{00000000-0000-0000-0000-000000000000}"/>
          </ac:spMkLst>
        </pc:spChg>
        <pc:spChg chg="mod">
          <ac:chgData name="M M" userId="6576ff75e9ba2bec" providerId="LiveId" clId="{37DC9DAE-DB1F-1F4A-B668-F3BFB8BEB305}" dt="2019-07-29T12:36:33.158" v="2244" actId="20577"/>
          <ac:spMkLst>
            <pc:docMk/>
            <pc:sldMk cId="2066913439" sldId="433"/>
            <ac:spMk id="88" creationId="{00000000-0000-0000-0000-000000000000}"/>
          </ac:spMkLst>
        </pc:spChg>
        <pc:spChg chg="mod">
          <ac:chgData name="M M" userId="6576ff75e9ba2bec" providerId="LiveId" clId="{37DC9DAE-DB1F-1F4A-B668-F3BFB8BEB305}" dt="2019-07-29T10:11:21.353" v="1299" actId="20577"/>
          <ac:spMkLst>
            <pc:docMk/>
            <pc:sldMk cId="2066913439" sldId="433"/>
            <ac:spMk id="96" creationId="{00000000-0000-0000-0000-000000000000}"/>
          </ac:spMkLst>
        </pc:spChg>
        <pc:spChg chg="mod">
          <ac:chgData name="M M" userId="6576ff75e9ba2bec" providerId="LiveId" clId="{37DC9DAE-DB1F-1F4A-B668-F3BFB8BEB305}" dt="2019-07-29T10:14:43.134" v="1539" actId="20577"/>
          <ac:spMkLst>
            <pc:docMk/>
            <pc:sldMk cId="2066913439" sldId="433"/>
            <ac:spMk id="100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105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106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108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111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113" creationId="{00000000-0000-0000-0000-000000000000}"/>
          </ac:spMkLst>
        </pc:spChg>
        <pc:spChg chg="mod">
          <ac:chgData name="M M" userId="6576ff75e9ba2bec" providerId="LiveId" clId="{37DC9DAE-DB1F-1F4A-B668-F3BFB8BEB305}" dt="2019-07-29T09:59:59.819" v="791" actId="790"/>
          <ac:spMkLst>
            <pc:docMk/>
            <pc:sldMk cId="2066913439" sldId="433"/>
            <ac:spMk id="114" creationId="{00000000-0000-0000-0000-000000000000}"/>
          </ac:spMkLst>
        </pc:spChg>
        <pc:spChg chg="mod">
          <ac:chgData name="M M" userId="6576ff75e9ba2bec" providerId="LiveId" clId="{37DC9DAE-DB1F-1F4A-B668-F3BFB8BEB305}" dt="2019-07-29T10:28:42.244" v="1776" actId="20577"/>
          <ac:spMkLst>
            <pc:docMk/>
            <pc:sldMk cId="2066913439" sldId="433"/>
            <ac:spMk id="116" creationId="{00000000-0000-0000-0000-000000000000}"/>
          </ac:spMkLst>
        </pc:spChg>
        <pc:spChg chg="mod">
          <ac:chgData name="M M" userId="6576ff75e9ba2bec" providerId="LiveId" clId="{37DC9DAE-DB1F-1F4A-B668-F3BFB8BEB305}" dt="2019-07-29T10:30:10.732" v="1857" actId="20577"/>
          <ac:spMkLst>
            <pc:docMk/>
            <pc:sldMk cId="2066913439" sldId="433"/>
            <ac:spMk id="117" creationId="{00000000-0000-0000-0000-000000000000}"/>
          </ac:spMkLst>
        </pc:spChg>
        <pc:grpChg chg="mod">
          <ac:chgData name="M M" userId="6576ff75e9ba2bec" providerId="LiveId" clId="{37DC9DAE-DB1F-1F4A-B668-F3BFB8BEB305}" dt="2019-07-29T10:00:19.981" v="808"/>
          <ac:grpSpMkLst>
            <pc:docMk/>
            <pc:sldMk cId="2066913439" sldId="433"/>
            <ac:grpSpMk id="3" creationId="{00000000-0000-0000-0000-000000000000}"/>
          </ac:grpSpMkLst>
        </pc:grpChg>
        <pc:grpChg chg="mod">
          <ac:chgData name="M M" userId="6576ff75e9ba2bec" providerId="LiveId" clId="{37DC9DAE-DB1F-1F4A-B668-F3BFB8BEB305}" dt="2019-07-29T10:27:56.375" v="1756"/>
          <ac:grpSpMkLst>
            <pc:docMk/>
            <pc:sldMk cId="2066913439" sldId="433"/>
            <ac:grpSpMk id="6" creationId="{00000000-0000-0000-0000-000000000000}"/>
          </ac:grpSpMkLst>
        </pc:grpChg>
        <pc:picChg chg="add del mod">
          <ac:chgData name="M M" userId="6576ff75e9ba2bec" providerId="LiveId" clId="{37DC9DAE-DB1F-1F4A-B668-F3BFB8BEB305}" dt="2019-07-29T09:58:55.594" v="681" actId="478"/>
          <ac:picMkLst>
            <pc:docMk/>
            <pc:sldMk cId="2066913439" sldId="433"/>
            <ac:picMk id="14" creationId="{05CB98E6-7AC7-DD45-88E3-83A68FBF680D}"/>
          </ac:picMkLst>
        </pc:picChg>
        <pc:cxnChg chg="del">
          <ac:chgData name="M M" userId="6576ff75e9ba2bec" providerId="LiveId" clId="{37DC9DAE-DB1F-1F4A-B668-F3BFB8BEB305}" dt="2019-07-29T09:59:04.396" v="683" actId="478"/>
          <ac:cxnSpMkLst>
            <pc:docMk/>
            <pc:sldMk cId="2066913439" sldId="433"/>
            <ac:cxnSpMk id="43" creationId="{00000000-0000-0000-0000-000000000000}"/>
          </ac:cxnSpMkLst>
        </pc:cxnChg>
      </pc:sldChg>
      <pc:sldChg chg="modTransition">
        <pc:chgData name="M M" userId="6576ff75e9ba2bec" providerId="LiveId" clId="{37DC9DAE-DB1F-1F4A-B668-F3BFB8BEB305}" dt="2019-07-29T08:57:17.980" v="3"/>
        <pc:sldMkLst>
          <pc:docMk/>
          <pc:sldMk cId="3951706291" sldId="598"/>
        </pc:sldMkLst>
      </pc:sldChg>
      <pc:sldChg chg="modTransition">
        <pc:chgData name="M M" userId="6576ff75e9ba2bec" providerId="LiveId" clId="{37DC9DAE-DB1F-1F4A-B668-F3BFB8BEB305}" dt="2019-07-29T08:57:17.980" v="3"/>
        <pc:sldMkLst>
          <pc:docMk/>
          <pc:sldMk cId="2668184473" sldId="601"/>
        </pc:sldMkLst>
      </pc:sldChg>
      <pc:sldChg chg="modTransition">
        <pc:chgData name="M M" userId="6576ff75e9ba2bec" providerId="LiveId" clId="{37DC9DAE-DB1F-1F4A-B668-F3BFB8BEB305}" dt="2019-07-29T08:57:17.980" v="3"/>
        <pc:sldMkLst>
          <pc:docMk/>
          <pc:sldMk cId="553591128" sldId="602"/>
        </pc:sldMkLst>
      </pc:sldChg>
      <pc:sldChg chg="modTransition">
        <pc:chgData name="M M" userId="6576ff75e9ba2bec" providerId="LiveId" clId="{37DC9DAE-DB1F-1F4A-B668-F3BFB8BEB305}" dt="2019-07-29T08:57:17.980" v="3"/>
        <pc:sldMkLst>
          <pc:docMk/>
          <pc:sldMk cId="390713996" sldId="607"/>
        </pc:sldMkLst>
      </pc:sldChg>
      <pc:sldChg chg="addSp delSp modSp add">
        <pc:chgData name="M M" userId="6576ff75e9ba2bec" providerId="LiveId" clId="{37DC9DAE-DB1F-1F4A-B668-F3BFB8BEB305}" dt="2019-07-29T12:39:00.738" v="2245" actId="207"/>
        <pc:sldMkLst>
          <pc:docMk/>
          <pc:sldMk cId="3979166958" sldId="608"/>
        </pc:sldMkLst>
        <pc:spChg chg="mod">
          <ac:chgData name="M M" userId="6576ff75e9ba2bec" providerId="LiveId" clId="{37DC9DAE-DB1F-1F4A-B668-F3BFB8BEB305}" dt="2019-07-29T09:04:12.533" v="112" actId="790"/>
          <ac:spMkLst>
            <pc:docMk/>
            <pc:sldMk cId="3979166958" sldId="608"/>
            <ac:spMk id="2" creationId="{9CDC5C16-93CD-8D43-AC8F-0553C16CC719}"/>
          </ac:spMkLst>
        </pc:spChg>
        <pc:spChg chg="add mod">
          <ac:chgData name="M M" userId="6576ff75e9ba2bec" providerId="LiveId" clId="{37DC9DAE-DB1F-1F4A-B668-F3BFB8BEB305}" dt="2019-07-29T09:43:20.652" v="471" actId="1076"/>
          <ac:spMkLst>
            <pc:docMk/>
            <pc:sldMk cId="3979166958" sldId="608"/>
            <ac:spMk id="9" creationId="{73388C57-84E2-3F49-B1F2-E5550765EAFC}"/>
          </ac:spMkLst>
        </pc:spChg>
        <pc:spChg chg="add del">
          <ac:chgData name="M M" userId="6576ff75e9ba2bec" providerId="LiveId" clId="{37DC9DAE-DB1F-1F4A-B668-F3BFB8BEB305}" dt="2019-07-29T09:02:01.192" v="11" actId="478"/>
          <ac:spMkLst>
            <pc:docMk/>
            <pc:sldMk cId="3979166958" sldId="608"/>
            <ac:spMk id="10" creationId="{6ED59B54-B3F0-F640-8C90-4A31989A2D17}"/>
          </ac:spMkLst>
        </pc:spChg>
        <pc:spChg chg="add del">
          <ac:chgData name="M M" userId="6576ff75e9ba2bec" providerId="LiveId" clId="{37DC9DAE-DB1F-1F4A-B668-F3BFB8BEB305}" dt="2019-07-29T09:03:26.783" v="102" actId="478"/>
          <ac:spMkLst>
            <pc:docMk/>
            <pc:sldMk cId="3979166958" sldId="608"/>
            <ac:spMk id="11" creationId="{F729BB5A-0B93-DE40-9840-1409F1C8829D}"/>
          </ac:spMkLst>
        </pc:spChg>
        <pc:spChg chg="add del">
          <ac:chgData name="M M" userId="6576ff75e9ba2bec" providerId="LiveId" clId="{37DC9DAE-DB1F-1F4A-B668-F3BFB8BEB305}" dt="2019-07-29T09:03:28.403" v="103" actId="478"/>
          <ac:spMkLst>
            <pc:docMk/>
            <pc:sldMk cId="3979166958" sldId="608"/>
            <ac:spMk id="14" creationId="{499122E8-B293-4146-A53C-16D0360C7B17}"/>
          </ac:spMkLst>
        </pc:spChg>
        <pc:spChg chg="add del">
          <ac:chgData name="M M" userId="6576ff75e9ba2bec" providerId="LiveId" clId="{37DC9DAE-DB1F-1F4A-B668-F3BFB8BEB305}" dt="2019-07-29T09:03:31.121" v="104" actId="478"/>
          <ac:spMkLst>
            <pc:docMk/>
            <pc:sldMk cId="3979166958" sldId="608"/>
            <ac:spMk id="15" creationId="{EBD7E299-FB7C-314A-8682-433EC83259D3}"/>
          </ac:spMkLst>
        </pc:spChg>
        <pc:spChg chg="mod topLvl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17" creationId="{E10341CA-2B8B-7C42-B24F-D024D40ED8D4}"/>
          </ac:spMkLst>
        </pc:spChg>
        <pc:spChg chg="mod topLvl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20" creationId="{D66FF971-04C8-F840-9E66-BDAC616A7B6A}"/>
          </ac:spMkLst>
        </pc:spChg>
        <pc:spChg chg="mod topLvl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23" creationId="{4CA604BE-F22E-EF42-9751-C1CD2D79ECDD}"/>
          </ac:spMkLst>
        </pc:spChg>
        <pc:spChg chg="mod topLvl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26" creationId="{29559818-EE00-E34B-9B6A-E9194D4A027C}"/>
          </ac:spMkLst>
        </pc:spChg>
        <pc:spChg chg="del">
          <ac:chgData name="M M" userId="6576ff75e9ba2bec" providerId="LiveId" clId="{37DC9DAE-DB1F-1F4A-B668-F3BFB8BEB305}" dt="2019-07-29T09:01:43.612" v="9" actId="478"/>
          <ac:spMkLst>
            <pc:docMk/>
            <pc:sldMk cId="3979166958" sldId="608"/>
            <ac:spMk id="29" creationId="{548A4EC3-A6FA-774A-A59C-E3D437C1418F}"/>
          </ac:spMkLst>
        </pc:spChg>
        <pc:spChg chg="del">
          <ac:chgData name="M M" userId="6576ff75e9ba2bec" providerId="LiveId" clId="{37DC9DAE-DB1F-1F4A-B668-F3BFB8BEB305}" dt="2019-07-29T09:01:43.612" v="9" actId="478"/>
          <ac:spMkLst>
            <pc:docMk/>
            <pc:sldMk cId="3979166958" sldId="608"/>
            <ac:spMk id="30" creationId="{A0E47CBA-A076-9944-B06E-1B9C9D60BFA6}"/>
          </ac:spMkLst>
        </pc:spChg>
        <pc:spChg chg="del">
          <ac:chgData name="M M" userId="6576ff75e9ba2bec" providerId="LiveId" clId="{37DC9DAE-DB1F-1F4A-B668-F3BFB8BEB305}" dt="2019-07-29T09:01:43.612" v="9" actId="478"/>
          <ac:spMkLst>
            <pc:docMk/>
            <pc:sldMk cId="3979166958" sldId="608"/>
            <ac:spMk id="31" creationId="{3DE18974-9819-794E-AEB9-88A38D6553AF}"/>
          </ac:spMkLst>
        </pc:spChg>
        <pc:spChg chg="del">
          <ac:chgData name="M M" userId="6576ff75e9ba2bec" providerId="LiveId" clId="{37DC9DAE-DB1F-1F4A-B668-F3BFB8BEB305}" dt="2019-07-29T09:01:43.612" v="9" actId="478"/>
          <ac:spMkLst>
            <pc:docMk/>
            <pc:sldMk cId="3979166958" sldId="608"/>
            <ac:spMk id="32" creationId="{278BF2EA-23E9-1F49-AFF3-7B2AE44D606B}"/>
          </ac:spMkLst>
        </pc:spChg>
        <pc:spChg chg="del">
          <ac:chgData name="M M" userId="6576ff75e9ba2bec" providerId="LiveId" clId="{37DC9DAE-DB1F-1F4A-B668-F3BFB8BEB305}" dt="2019-07-29T09:01:43.612" v="9" actId="478"/>
          <ac:spMkLst>
            <pc:docMk/>
            <pc:sldMk cId="3979166958" sldId="608"/>
            <ac:spMk id="33" creationId="{59B0DD2B-53C4-F242-B112-A24774DE68E2}"/>
          </ac:spMkLst>
        </pc:spChg>
        <pc:spChg chg="del">
          <ac:chgData name="M M" userId="6576ff75e9ba2bec" providerId="LiveId" clId="{37DC9DAE-DB1F-1F4A-B668-F3BFB8BEB305}" dt="2019-07-29T09:01:43.612" v="9" actId="478"/>
          <ac:spMkLst>
            <pc:docMk/>
            <pc:sldMk cId="3979166958" sldId="608"/>
            <ac:spMk id="34" creationId="{14DBF608-A3F7-4440-ABC8-BB238BA11745}"/>
          </ac:spMkLst>
        </pc:spChg>
        <pc:spChg chg="mod">
          <ac:chgData name="M M" userId="6576ff75e9ba2bec" providerId="LiveId" clId="{37DC9DAE-DB1F-1F4A-B668-F3BFB8BEB305}" dt="2019-07-29T09:04:12.533" v="112" actId="790"/>
          <ac:spMkLst>
            <pc:docMk/>
            <pc:sldMk cId="3979166958" sldId="608"/>
            <ac:spMk id="37" creationId="{AEA44642-944C-F340-BDCB-A57FE69B0DFB}"/>
          </ac:spMkLst>
        </pc:spChg>
        <pc:spChg chg="mod">
          <ac:chgData name="M M" userId="6576ff75e9ba2bec" providerId="LiveId" clId="{37DC9DAE-DB1F-1F4A-B668-F3BFB8BEB305}" dt="2019-07-29T09:04:12.533" v="112" actId="790"/>
          <ac:spMkLst>
            <pc:docMk/>
            <pc:sldMk cId="3979166958" sldId="608"/>
            <ac:spMk id="38" creationId="{0A27E5DF-3570-044A-8025-8D266631A853}"/>
          </ac:spMkLst>
        </pc:spChg>
        <pc:spChg chg="mod">
          <ac:chgData name="M M" userId="6576ff75e9ba2bec" providerId="LiveId" clId="{37DC9DAE-DB1F-1F4A-B668-F3BFB8BEB305}" dt="2019-07-29T09:14:10.569" v="330" actId="20577"/>
          <ac:spMkLst>
            <pc:docMk/>
            <pc:sldMk cId="3979166958" sldId="608"/>
            <ac:spMk id="39" creationId="{FC268351-8B11-4742-8AB3-F9694B03706B}"/>
          </ac:spMkLst>
        </pc:spChg>
        <pc:spChg chg="mod">
          <ac:chgData name="M M" userId="6576ff75e9ba2bec" providerId="LiveId" clId="{37DC9DAE-DB1F-1F4A-B668-F3BFB8BEB305}" dt="2019-07-29T09:14:51.595" v="432" actId="20577"/>
          <ac:spMkLst>
            <pc:docMk/>
            <pc:sldMk cId="3979166958" sldId="608"/>
            <ac:spMk id="40" creationId="{9E5DCE51-2F7C-324A-9FF4-80152B9777EC}"/>
          </ac:spMkLst>
        </pc:spChg>
        <pc:spChg chg="add mod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41" creationId="{0BE8C9EA-2871-6C49-92B5-A296B271CE4F}"/>
          </ac:spMkLst>
        </pc:spChg>
        <pc:spChg chg="add mod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43" creationId="{EE6FFA22-CDBB-FC4C-9DAF-0582B9075EBC}"/>
          </ac:spMkLst>
        </pc:spChg>
        <pc:spChg chg="mod topLvl">
          <ac:chgData name="M M" userId="6576ff75e9ba2bec" providerId="LiveId" clId="{37DC9DAE-DB1F-1F4A-B668-F3BFB8BEB305}" dt="2019-07-29T09:10:50.695" v="285" actId="465"/>
          <ac:spMkLst>
            <pc:docMk/>
            <pc:sldMk cId="3979166958" sldId="608"/>
            <ac:spMk id="46" creationId="{02E36FB7-0DBF-B443-86BB-420352325B67}"/>
          </ac:spMkLst>
        </pc:spChg>
        <pc:spChg chg="add del mod">
          <ac:chgData name="M M" userId="6576ff75e9ba2bec" providerId="LiveId" clId="{37DC9DAE-DB1F-1F4A-B668-F3BFB8BEB305}" dt="2019-07-29T09:43:32.589" v="473" actId="478"/>
          <ac:spMkLst>
            <pc:docMk/>
            <pc:sldMk cId="3979166958" sldId="608"/>
            <ac:spMk id="48" creationId="{AEC05337-E82D-1949-835B-C61795390E1B}"/>
          </ac:spMkLst>
        </pc:spChg>
        <pc:spChg chg="add mod">
          <ac:chgData name="M M" userId="6576ff75e9ba2bec" providerId="LiveId" clId="{37DC9DAE-DB1F-1F4A-B668-F3BFB8BEB305}" dt="2019-07-29T12:39:00.738" v="2245" actId="207"/>
          <ac:spMkLst>
            <pc:docMk/>
            <pc:sldMk cId="3979166958" sldId="608"/>
            <ac:spMk id="49" creationId="{3EEF9D98-938A-2E4B-AA4C-AE410FEC5A21}"/>
          </ac:spMkLst>
        </pc:spChg>
        <pc:grpChg chg="add del mod">
          <ac:chgData name="M M" userId="6576ff75e9ba2bec" providerId="LiveId" clId="{37DC9DAE-DB1F-1F4A-B668-F3BFB8BEB305}" dt="2019-07-29T09:10:38.816" v="284" actId="165"/>
          <ac:grpSpMkLst>
            <pc:docMk/>
            <pc:sldMk cId="3979166958" sldId="608"/>
            <ac:grpSpMk id="16" creationId="{0DBBC12A-6E6C-D143-994C-C7E15A553C12}"/>
          </ac:grpSpMkLst>
        </pc:grpChg>
        <pc:grpChg chg="add del mod">
          <ac:chgData name="M M" userId="6576ff75e9ba2bec" providerId="LiveId" clId="{37DC9DAE-DB1F-1F4A-B668-F3BFB8BEB305}" dt="2019-07-29T09:10:38.816" v="284" actId="165"/>
          <ac:grpSpMkLst>
            <pc:docMk/>
            <pc:sldMk cId="3979166958" sldId="608"/>
            <ac:grpSpMk id="19" creationId="{1062AC6D-A062-A54D-B831-50D3467F2844}"/>
          </ac:grpSpMkLst>
        </pc:grpChg>
        <pc:grpChg chg="add del mod">
          <ac:chgData name="M M" userId="6576ff75e9ba2bec" providerId="LiveId" clId="{37DC9DAE-DB1F-1F4A-B668-F3BFB8BEB305}" dt="2019-07-29T09:10:38.816" v="284" actId="165"/>
          <ac:grpSpMkLst>
            <pc:docMk/>
            <pc:sldMk cId="3979166958" sldId="608"/>
            <ac:grpSpMk id="22" creationId="{8B3DCE85-FC95-7649-BC7C-32909FBCEEAA}"/>
          </ac:grpSpMkLst>
        </pc:grpChg>
        <pc:grpChg chg="add del mod">
          <ac:chgData name="M M" userId="6576ff75e9ba2bec" providerId="LiveId" clId="{37DC9DAE-DB1F-1F4A-B668-F3BFB8BEB305}" dt="2019-07-29T09:10:38.816" v="284" actId="165"/>
          <ac:grpSpMkLst>
            <pc:docMk/>
            <pc:sldMk cId="3979166958" sldId="608"/>
            <ac:grpSpMk id="25" creationId="{3D8CE124-2D79-FC43-82D9-B903AC4EB449}"/>
          </ac:grpSpMkLst>
        </pc:grpChg>
        <pc:grpChg chg="add">
          <ac:chgData name="M M" userId="6576ff75e9ba2bec" providerId="LiveId" clId="{37DC9DAE-DB1F-1F4A-B668-F3BFB8BEB305}" dt="2019-07-29T09:01:56.955" v="10"/>
          <ac:grpSpMkLst>
            <pc:docMk/>
            <pc:sldMk cId="3979166958" sldId="608"/>
            <ac:grpSpMk id="28" creationId="{A02296BD-DBA3-F64B-91A0-5E8C4E2DAB1A}"/>
          </ac:grpSpMkLst>
        </pc:grpChg>
        <pc:grpChg chg="add del mod">
          <ac:chgData name="M M" userId="6576ff75e9ba2bec" providerId="LiveId" clId="{37DC9DAE-DB1F-1F4A-B668-F3BFB8BEB305}" dt="2019-07-29T09:10:38.816" v="284" actId="165"/>
          <ac:grpSpMkLst>
            <pc:docMk/>
            <pc:sldMk cId="3979166958" sldId="608"/>
            <ac:grpSpMk id="45" creationId="{9345B543-28AD-754E-9CF9-ECDFE1C9D87C}"/>
          </ac:grpSpMkLst>
        </pc:grpChg>
        <pc:picChg chg="add mod">
          <ac:chgData name="M M" userId="6576ff75e9ba2bec" providerId="LiveId" clId="{37DC9DAE-DB1F-1F4A-B668-F3BFB8BEB305}" dt="2019-07-29T09:35:31.484" v="459" actId="1076"/>
          <ac:picMkLst>
            <pc:docMk/>
            <pc:sldMk cId="3979166958" sldId="608"/>
            <ac:picMk id="4" creationId="{A0C030E0-5649-2D48-A3A5-8207E02C3966}"/>
          </ac:picMkLst>
        </pc:picChg>
        <pc:picChg chg="add mod">
          <ac:chgData name="M M" userId="6576ff75e9ba2bec" providerId="LiveId" clId="{37DC9DAE-DB1F-1F4A-B668-F3BFB8BEB305}" dt="2019-07-29T09:35:13.715" v="454" actId="1076"/>
          <ac:picMkLst>
            <pc:docMk/>
            <pc:sldMk cId="3979166958" sldId="608"/>
            <ac:picMk id="6" creationId="{9C28480B-37D1-E943-95DE-622AD7B35053}"/>
          </ac:picMkLst>
        </pc:picChg>
        <pc:picChg chg="add del mod">
          <ac:chgData name="M M" userId="6576ff75e9ba2bec" providerId="LiveId" clId="{37DC9DAE-DB1F-1F4A-B668-F3BFB8BEB305}" dt="2019-07-29T09:11:27.745" v="309" actId="478"/>
          <ac:picMkLst>
            <pc:docMk/>
            <pc:sldMk cId="3979166958" sldId="608"/>
            <ac:picMk id="12" creationId="{17A93636-0F25-7C4F-BBC6-66C39ADAC5E9}"/>
          </ac:picMkLst>
        </pc:picChg>
        <pc:picChg chg="add del mod">
          <ac:chgData name="M M" userId="6576ff75e9ba2bec" providerId="LiveId" clId="{37DC9DAE-DB1F-1F4A-B668-F3BFB8BEB305}" dt="2019-07-29T09:11:27.745" v="309" actId="478"/>
          <ac:picMkLst>
            <pc:docMk/>
            <pc:sldMk cId="3979166958" sldId="608"/>
            <ac:picMk id="13" creationId="{630C1DA4-F9D5-314C-98D9-5CD972DB4C29}"/>
          </ac:picMkLst>
        </pc:picChg>
        <pc:cxnChg chg="mod topLvl">
          <ac:chgData name="M M" userId="6576ff75e9ba2bec" providerId="LiveId" clId="{37DC9DAE-DB1F-1F4A-B668-F3BFB8BEB305}" dt="2019-07-29T09:10:38.816" v="284" actId="165"/>
          <ac:cxnSpMkLst>
            <pc:docMk/>
            <pc:sldMk cId="3979166958" sldId="608"/>
            <ac:cxnSpMk id="18" creationId="{BD968FD5-AA06-DB4E-BF7D-4628D8F0FD46}"/>
          </ac:cxnSpMkLst>
        </pc:cxnChg>
        <pc:cxnChg chg="mod topLvl">
          <ac:chgData name="M M" userId="6576ff75e9ba2bec" providerId="LiveId" clId="{37DC9DAE-DB1F-1F4A-B668-F3BFB8BEB305}" dt="2019-07-29T09:11:03.924" v="288" actId="1035"/>
          <ac:cxnSpMkLst>
            <pc:docMk/>
            <pc:sldMk cId="3979166958" sldId="608"/>
            <ac:cxnSpMk id="21" creationId="{3D8929E3-478B-6842-B1EE-07D5282AC718}"/>
          </ac:cxnSpMkLst>
        </pc:cxnChg>
        <pc:cxnChg chg="mod topLvl">
          <ac:chgData name="M M" userId="6576ff75e9ba2bec" providerId="LiveId" clId="{37DC9DAE-DB1F-1F4A-B668-F3BFB8BEB305}" dt="2019-07-29T09:11:07.214" v="293" actId="1035"/>
          <ac:cxnSpMkLst>
            <pc:docMk/>
            <pc:sldMk cId="3979166958" sldId="608"/>
            <ac:cxnSpMk id="24" creationId="{5568670E-F363-DE42-8C2A-0F6A5F827A8B}"/>
          </ac:cxnSpMkLst>
        </pc:cxnChg>
        <pc:cxnChg chg="mod topLvl">
          <ac:chgData name="M M" userId="6576ff75e9ba2bec" providerId="LiveId" clId="{37DC9DAE-DB1F-1F4A-B668-F3BFB8BEB305}" dt="2019-07-29T09:11:16.139" v="308" actId="1035"/>
          <ac:cxnSpMkLst>
            <pc:docMk/>
            <pc:sldMk cId="3979166958" sldId="608"/>
            <ac:cxnSpMk id="27" creationId="{754C51EB-A0A8-BB4F-BBF9-5A0A84E4BD7E}"/>
          </ac:cxnSpMkLst>
        </pc:cxnChg>
        <pc:cxnChg chg="add mod">
          <ac:chgData name="M M" userId="6576ff75e9ba2bec" providerId="LiveId" clId="{37DC9DAE-DB1F-1F4A-B668-F3BFB8BEB305}" dt="2019-07-29T09:11:10.628" v="298" actId="1035"/>
          <ac:cxnSpMkLst>
            <pc:docMk/>
            <pc:sldMk cId="3979166958" sldId="608"/>
            <ac:cxnSpMk id="42" creationId="{5A5DFD23-F112-2040-979B-396ED4E3D48E}"/>
          </ac:cxnSpMkLst>
        </pc:cxnChg>
        <pc:cxnChg chg="add mod">
          <ac:chgData name="M M" userId="6576ff75e9ba2bec" providerId="LiveId" clId="{37DC9DAE-DB1F-1F4A-B668-F3BFB8BEB305}" dt="2019-07-29T09:11:14.339" v="304" actId="1036"/>
          <ac:cxnSpMkLst>
            <pc:docMk/>
            <pc:sldMk cId="3979166958" sldId="608"/>
            <ac:cxnSpMk id="44" creationId="{E6FF9D2B-A106-C940-89CA-D387BFF4F1F6}"/>
          </ac:cxnSpMkLst>
        </pc:cxnChg>
        <pc:cxnChg chg="mod topLvl">
          <ac:chgData name="M M" userId="6576ff75e9ba2bec" providerId="LiveId" clId="{37DC9DAE-DB1F-1F4A-B668-F3BFB8BEB305}" dt="2019-07-29T09:10:38.816" v="284" actId="165"/>
          <ac:cxnSpMkLst>
            <pc:docMk/>
            <pc:sldMk cId="3979166958" sldId="608"/>
            <ac:cxnSpMk id="47" creationId="{789C2C29-FD28-CA4C-BDFC-AD82D3444E53}"/>
          </ac:cxnSpMkLst>
        </pc:cxnChg>
      </pc:sldChg>
      <pc:sldChg chg="addSp delSp modSp add">
        <pc:chgData name="M M" userId="6576ff75e9ba2bec" providerId="LiveId" clId="{37DC9DAE-DB1F-1F4A-B668-F3BFB8BEB305}" dt="2019-07-29T13:26:22.654" v="3310" actId="207"/>
        <pc:sldMkLst>
          <pc:docMk/>
          <pc:sldMk cId="2394399429" sldId="611"/>
        </pc:sldMkLst>
        <pc:spChg chg="mod">
          <ac:chgData name="M M" userId="6576ff75e9ba2bec" providerId="LiveId" clId="{37DC9DAE-DB1F-1F4A-B668-F3BFB8BEB305}" dt="2019-07-29T13:26:22.654" v="3310" actId="207"/>
          <ac:spMkLst>
            <pc:docMk/>
            <pc:sldMk cId="2394399429" sldId="611"/>
            <ac:spMk id="2" creationId="{C261BD18-C19A-024A-9E12-BBF6BF640BD1}"/>
          </ac:spMkLst>
        </pc:spChg>
        <pc:spChg chg="add mod">
          <ac:chgData name="M M" userId="6576ff75e9ba2bec" providerId="LiveId" clId="{37DC9DAE-DB1F-1F4A-B668-F3BFB8BEB305}" dt="2019-07-29T13:13:11.374" v="2968" actId="553"/>
          <ac:spMkLst>
            <pc:docMk/>
            <pc:sldMk cId="2394399429" sldId="611"/>
            <ac:spMk id="11" creationId="{FC28DE2F-BD6B-6941-B60F-FEE2825F6623}"/>
          </ac:spMkLst>
        </pc:spChg>
        <pc:spChg chg="add mod">
          <ac:chgData name="M M" userId="6576ff75e9ba2bec" providerId="LiveId" clId="{37DC9DAE-DB1F-1F4A-B668-F3BFB8BEB305}" dt="2019-07-29T13:13:11.374" v="2968" actId="553"/>
          <ac:spMkLst>
            <pc:docMk/>
            <pc:sldMk cId="2394399429" sldId="611"/>
            <ac:spMk id="28" creationId="{729479E2-E5EB-8D4F-AFB3-66EEB6C78C09}"/>
          </ac:spMkLst>
        </pc:spChg>
        <pc:spChg chg="add mod">
          <ac:chgData name="M M" userId="6576ff75e9ba2bec" providerId="LiveId" clId="{37DC9DAE-DB1F-1F4A-B668-F3BFB8BEB305}" dt="2019-07-29T13:24:55.435" v="3228" actId="1037"/>
          <ac:spMkLst>
            <pc:docMk/>
            <pc:sldMk cId="2394399429" sldId="611"/>
            <ac:spMk id="33" creationId="{109A41C9-6DC8-CA4C-9487-60A318DC3DEF}"/>
          </ac:spMkLst>
        </pc:spChg>
        <pc:spChg chg="add mod">
          <ac:chgData name="M M" userId="6576ff75e9ba2bec" providerId="LiveId" clId="{37DC9DAE-DB1F-1F4A-B668-F3BFB8BEB305}" dt="2019-07-29T13:24:55.435" v="3228" actId="1037"/>
          <ac:spMkLst>
            <pc:docMk/>
            <pc:sldMk cId="2394399429" sldId="611"/>
            <ac:spMk id="34" creationId="{C2427186-1F60-3E44-B736-04426474E433}"/>
          </ac:spMkLst>
        </pc:spChg>
        <pc:spChg chg="add mod">
          <ac:chgData name="M M" userId="6576ff75e9ba2bec" providerId="LiveId" clId="{37DC9DAE-DB1F-1F4A-B668-F3BFB8BEB305}" dt="2019-07-29T13:24:55.435" v="3228" actId="1037"/>
          <ac:spMkLst>
            <pc:docMk/>
            <pc:sldMk cId="2394399429" sldId="611"/>
            <ac:spMk id="35" creationId="{B0830CF5-14ED-0344-ABA1-B3E736A150B6}"/>
          </ac:spMkLst>
        </pc:spChg>
        <pc:spChg chg="add mod">
          <ac:chgData name="M M" userId="6576ff75e9ba2bec" providerId="LiveId" clId="{37DC9DAE-DB1F-1F4A-B668-F3BFB8BEB305}" dt="2019-07-29T13:24:55.435" v="3228" actId="1037"/>
          <ac:spMkLst>
            <pc:docMk/>
            <pc:sldMk cId="2394399429" sldId="611"/>
            <ac:spMk id="40" creationId="{F238199D-5EC2-F540-843D-678452DE36C7}"/>
          </ac:spMkLst>
        </pc:spChg>
        <pc:grpChg chg="add del mod">
          <ac:chgData name="M M" userId="6576ff75e9ba2bec" providerId="LiveId" clId="{37DC9DAE-DB1F-1F4A-B668-F3BFB8BEB305}" dt="2019-07-29T13:11:56.038" v="2908" actId="478"/>
          <ac:grpSpMkLst>
            <pc:docMk/>
            <pc:sldMk cId="2394399429" sldId="611"/>
            <ac:grpSpMk id="13" creationId="{80315F50-9215-7447-A8A8-BCBE04A3CB25}"/>
          </ac:grpSpMkLst>
        </pc:grpChg>
        <pc:grpChg chg="add del mod">
          <ac:chgData name="M M" userId="6576ff75e9ba2bec" providerId="LiveId" clId="{37DC9DAE-DB1F-1F4A-B668-F3BFB8BEB305}" dt="2019-07-29T13:11:56.038" v="2908" actId="478"/>
          <ac:grpSpMkLst>
            <pc:docMk/>
            <pc:sldMk cId="2394399429" sldId="611"/>
            <ac:grpSpMk id="18" creationId="{BD7BDB07-9445-B04F-B2FA-1FB8728DEEA5}"/>
          </ac:grpSpMkLst>
        </pc:grpChg>
        <pc:grpChg chg="add del mod">
          <ac:chgData name="M M" userId="6576ff75e9ba2bec" providerId="LiveId" clId="{37DC9DAE-DB1F-1F4A-B668-F3BFB8BEB305}" dt="2019-07-29T13:11:56.038" v="2908" actId="478"/>
          <ac:grpSpMkLst>
            <pc:docMk/>
            <pc:sldMk cId="2394399429" sldId="611"/>
            <ac:grpSpMk id="23" creationId="{CCD0F795-0DA4-7B41-8C8D-3C906B03CD19}"/>
          </ac:grpSpMkLst>
        </pc:grpChg>
        <pc:grpChg chg="add mod">
          <ac:chgData name="M M" userId="6576ff75e9ba2bec" providerId="LiveId" clId="{37DC9DAE-DB1F-1F4A-B668-F3BFB8BEB305}" dt="2019-07-29T13:08:04.205" v="2901" actId="14100"/>
          <ac:grpSpMkLst>
            <pc:docMk/>
            <pc:sldMk cId="2394399429" sldId="611"/>
            <ac:grpSpMk id="29" creationId="{119E4CCB-8FB2-0146-91EB-F13328993B39}"/>
          </ac:grpSpMkLst>
        </pc:grpChg>
        <pc:grpChg chg="add mod">
          <ac:chgData name="M M" userId="6576ff75e9ba2bec" providerId="LiveId" clId="{37DC9DAE-DB1F-1F4A-B668-F3BFB8BEB305}" dt="2019-07-29T13:08:22.936" v="2906" actId="1076"/>
          <ac:grpSpMkLst>
            <pc:docMk/>
            <pc:sldMk cId="2394399429" sldId="611"/>
            <ac:grpSpMk id="30" creationId="{D0C67594-1662-6540-9DD1-AF6B2C4A97D3}"/>
          </ac:grpSpMkLst>
        </pc:grpChg>
        <pc:picChg chg="mod modCrop">
          <ac:chgData name="M M" userId="6576ff75e9ba2bec" providerId="LiveId" clId="{37DC9DAE-DB1F-1F4A-B668-F3BFB8BEB305}" dt="2019-07-29T13:08:08.663" v="2902" actId="164"/>
          <ac:picMkLst>
            <pc:docMk/>
            <pc:sldMk cId="2394399429" sldId="611"/>
            <ac:picMk id="3" creationId="{D8CDDC49-D941-824D-BF38-DAF9555C108D}"/>
          </ac:picMkLst>
        </pc:picChg>
        <pc:picChg chg="add mod modCrop">
          <ac:chgData name="M M" userId="6576ff75e9ba2bec" providerId="LiveId" clId="{37DC9DAE-DB1F-1F4A-B668-F3BFB8BEB305}" dt="2019-07-29T13:07:50.835" v="2896" actId="164"/>
          <ac:picMkLst>
            <pc:docMk/>
            <pc:sldMk cId="2394399429" sldId="611"/>
            <ac:picMk id="4" creationId="{D38D72D6-6E65-9D4E-AC5E-15136D159715}"/>
          </ac:picMkLst>
        </pc:picChg>
        <pc:picChg chg="add mod">
          <ac:chgData name="M M" userId="6576ff75e9ba2bec" providerId="LiveId" clId="{37DC9DAE-DB1F-1F4A-B668-F3BFB8BEB305}" dt="2019-07-29T13:07:50.835" v="2896" actId="164"/>
          <ac:picMkLst>
            <pc:docMk/>
            <pc:sldMk cId="2394399429" sldId="611"/>
            <ac:picMk id="5" creationId="{47E4FD37-8318-A84C-A4B8-96D895886080}"/>
          </ac:picMkLst>
        </pc:picChg>
        <pc:picChg chg="add del mod">
          <ac:chgData name="M M" userId="6576ff75e9ba2bec" providerId="LiveId" clId="{37DC9DAE-DB1F-1F4A-B668-F3BFB8BEB305}" dt="2019-07-29T12:54:26.222" v="2355" actId="478"/>
          <ac:picMkLst>
            <pc:docMk/>
            <pc:sldMk cId="2394399429" sldId="611"/>
            <ac:picMk id="6" creationId="{5504BF31-E223-2841-83DF-1BB2E94D173A}"/>
          </ac:picMkLst>
        </pc:picChg>
        <pc:picChg chg="add del mod">
          <ac:chgData name="M M" userId="6576ff75e9ba2bec" providerId="LiveId" clId="{37DC9DAE-DB1F-1F4A-B668-F3BFB8BEB305}" dt="2019-07-29T12:50:24.427" v="2318" actId="478"/>
          <ac:picMkLst>
            <pc:docMk/>
            <pc:sldMk cId="2394399429" sldId="611"/>
            <ac:picMk id="7" creationId="{9896C9D3-60E5-E948-ADA5-3B360AD2D3DA}"/>
          </ac:picMkLst>
        </pc:picChg>
        <pc:picChg chg="add mod">
          <ac:chgData name="M M" userId="6576ff75e9ba2bec" providerId="LiveId" clId="{37DC9DAE-DB1F-1F4A-B668-F3BFB8BEB305}" dt="2019-07-29T13:08:08.663" v="2902" actId="164"/>
          <ac:picMkLst>
            <pc:docMk/>
            <pc:sldMk cId="2394399429" sldId="611"/>
            <ac:picMk id="8" creationId="{D2647CCE-1D41-0441-B9A4-90D04A6F38CA}"/>
          </ac:picMkLst>
        </pc:picChg>
        <pc:picChg chg="add del mod">
          <ac:chgData name="M M" userId="6576ff75e9ba2bec" providerId="LiveId" clId="{37DC9DAE-DB1F-1F4A-B668-F3BFB8BEB305}" dt="2019-07-29T12:56:03.922" v="2393" actId="478"/>
          <ac:picMkLst>
            <pc:docMk/>
            <pc:sldMk cId="2394399429" sldId="611"/>
            <ac:picMk id="9" creationId="{2962D0BE-F8BC-964C-AD75-51466EE5B74B}"/>
          </ac:picMkLst>
        </pc:picChg>
        <pc:picChg chg="add del mod">
          <ac:chgData name="M M" userId="6576ff75e9ba2bec" providerId="LiveId" clId="{37DC9DAE-DB1F-1F4A-B668-F3BFB8BEB305}" dt="2019-07-29T12:55:46.767" v="2370" actId="478"/>
          <ac:picMkLst>
            <pc:docMk/>
            <pc:sldMk cId="2394399429" sldId="611"/>
            <ac:picMk id="10" creationId="{5653E09B-192E-EB46-B6E1-E3BFAF1FBE1B}"/>
          </ac:picMkLst>
        </pc:picChg>
        <pc:picChg chg="add del">
          <ac:chgData name="M M" userId="6576ff75e9ba2bec" providerId="LiveId" clId="{37DC9DAE-DB1F-1F4A-B668-F3BFB8BEB305}" dt="2019-07-29T13:06:06.712" v="2871" actId="478"/>
          <ac:picMkLst>
            <pc:docMk/>
            <pc:sldMk cId="2394399429" sldId="611"/>
            <ac:picMk id="12" creationId="{F9E1B947-EE83-2946-82DA-5A893C065BAD}"/>
          </ac:picMkLst>
        </pc:picChg>
        <pc:picChg chg="add mod">
          <ac:chgData name="M M" userId="6576ff75e9ba2bec" providerId="LiveId" clId="{37DC9DAE-DB1F-1F4A-B668-F3BFB8BEB305}" dt="2019-07-29T13:24:55.435" v="3228" actId="1037"/>
          <ac:picMkLst>
            <pc:docMk/>
            <pc:sldMk cId="2394399429" sldId="611"/>
            <ac:picMk id="32" creationId="{69857925-2269-594B-8FD6-37A3EFC844E6}"/>
          </ac:picMkLst>
        </pc:picChg>
        <pc:picChg chg="add mod">
          <ac:chgData name="M M" userId="6576ff75e9ba2bec" providerId="LiveId" clId="{37DC9DAE-DB1F-1F4A-B668-F3BFB8BEB305}" dt="2019-07-29T13:24:55.435" v="3228" actId="1037"/>
          <ac:picMkLst>
            <pc:docMk/>
            <pc:sldMk cId="2394399429" sldId="611"/>
            <ac:picMk id="37" creationId="{BE73A372-2CF5-8F4E-8123-9C9302EBBC39}"/>
          </ac:picMkLst>
        </pc:picChg>
        <pc:picChg chg="add mod">
          <ac:chgData name="M M" userId="6576ff75e9ba2bec" providerId="LiveId" clId="{37DC9DAE-DB1F-1F4A-B668-F3BFB8BEB305}" dt="2019-07-29T13:24:47.120" v="3223" actId="14100"/>
          <ac:picMkLst>
            <pc:docMk/>
            <pc:sldMk cId="2394399429" sldId="611"/>
            <ac:picMk id="39" creationId="{D176D6E5-D8EB-9542-B709-E41CD62A5AF1}"/>
          </ac:picMkLst>
        </pc:picChg>
      </pc:sldChg>
      <pc:sldMasterChg chg="delSldLayout">
        <pc:chgData name="M M" userId="6576ff75e9ba2bec" providerId="LiveId" clId="{37DC9DAE-DB1F-1F4A-B668-F3BFB8BEB305}" dt="2019-07-29T13:25:20.805" v="3236" actId="2696"/>
        <pc:sldMasterMkLst>
          <pc:docMk/>
          <pc:sldMasterMk cId="2300624775" sldId="2147483660"/>
        </pc:sldMasterMkLst>
      </pc:sldMasterChg>
    </pc:docChg>
  </pc:docChgLst>
  <pc:docChgLst>
    <pc:chgData name="M M" userId="6576ff75e9ba2bec" providerId="LiveId" clId="{B2E7CBC7-1BC9-A14D-A192-F27312FC8FE9}"/>
    <pc:docChg chg="undo redo custSel addSld delSld modSld sldOrd">
      <pc:chgData name="M M" userId="6576ff75e9ba2bec" providerId="LiveId" clId="{B2E7CBC7-1BC9-A14D-A192-F27312FC8FE9}" dt="2019-07-23T13:12:06.583" v="2025" actId="2696"/>
      <pc:docMkLst>
        <pc:docMk/>
      </pc:docMkLst>
      <pc:sldChg chg="modSp modTransition">
        <pc:chgData name="M M" userId="6576ff75e9ba2bec" providerId="LiveId" clId="{B2E7CBC7-1BC9-A14D-A192-F27312FC8FE9}" dt="2019-07-23T12:43:18.898" v="864"/>
        <pc:sldMkLst>
          <pc:docMk/>
          <pc:sldMk cId="518851696" sldId="257"/>
        </pc:sldMkLst>
        <pc:spChg chg="mod">
          <ac:chgData name="M M" userId="6576ff75e9ba2bec" providerId="LiveId" clId="{B2E7CBC7-1BC9-A14D-A192-F27312FC8FE9}" dt="2019-07-23T08:17:50.632" v="119" actId="20577"/>
          <ac:spMkLst>
            <pc:docMk/>
            <pc:sldMk cId="518851696" sldId="257"/>
            <ac:spMk id="11" creationId="{A60A7531-A6E3-44B1-9021-1266B5332F69}"/>
          </ac:spMkLst>
        </pc:spChg>
        <pc:spChg chg="mod">
          <ac:chgData name="M M" userId="6576ff75e9ba2bec" providerId="LiveId" clId="{B2E7CBC7-1BC9-A14D-A192-F27312FC8FE9}" dt="2019-07-23T08:18:09.168" v="132" actId="20577"/>
          <ac:spMkLst>
            <pc:docMk/>
            <pc:sldMk cId="518851696" sldId="257"/>
            <ac:spMk id="12" creationId="{595C41D1-807B-4075-97B4-2EF2CB241BC3}"/>
          </ac:spMkLst>
        </pc:spChg>
        <pc:spChg chg="mod">
          <ac:chgData name="M M" userId="6576ff75e9ba2bec" providerId="LiveId" clId="{B2E7CBC7-1BC9-A14D-A192-F27312FC8FE9}" dt="2019-07-23T08:17:54.778" v="120" actId="20577"/>
          <ac:spMkLst>
            <pc:docMk/>
            <pc:sldMk cId="518851696" sldId="257"/>
            <ac:spMk id="14" creationId="{B15A6195-2C22-48D9-A937-EEFF3A4B2092}"/>
          </ac:spMkLst>
        </pc:spChg>
      </pc:sldChg>
      <pc:sldChg chg="addSp delSp modSp add modTransition">
        <pc:chgData name="M M" userId="6576ff75e9ba2bec" providerId="LiveId" clId="{B2E7CBC7-1BC9-A14D-A192-F27312FC8FE9}" dt="2019-07-23T13:11:32.976" v="2017" actId="1076"/>
        <pc:sldMkLst>
          <pc:docMk/>
          <pc:sldMk cId="3951706291" sldId="598"/>
        </pc:sldMkLst>
        <pc:spChg chg="mod">
          <ac:chgData name="M M" userId="6576ff75e9ba2bec" providerId="LiveId" clId="{B2E7CBC7-1BC9-A14D-A192-F27312FC8FE9}" dt="2019-07-23T08:20:33.594" v="339" actId="20577"/>
          <ac:spMkLst>
            <pc:docMk/>
            <pc:sldMk cId="3951706291" sldId="598"/>
            <ac:spMk id="2" creationId="{9CDC5C16-93CD-8D43-AC8F-0553C16CC719}"/>
          </ac:spMkLst>
        </pc:spChg>
        <pc:spChg chg="add mod">
          <ac:chgData name="M M" userId="6576ff75e9ba2bec" providerId="LiveId" clId="{B2E7CBC7-1BC9-A14D-A192-F27312FC8FE9}" dt="2019-07-23T13:01:30.610" v="1737" actId="1076"/>
          <ac:spMkLst>
            <pc:docMk/>
            <pc:sldMk cId="3951706291" sldId="598"/>
            <ac:spMk id="7" creationId="{3D95F747-3E5C-2A47-875E-92D2515C975E}"/>
          </ac:spMkLst>
        </pc:spChg>
        <pc:spChg chg="add mod">
          <ac:chgData name="M M" userId="6576ff75e9ba2bec" providerId="LiveId" clId="{B2E7CBC7-1BC9-A14D-A192-F27312FC8FE9}" dt="2019-07-23T13:04:16.791" v="1873" actId="207"/>
          <ac:spMkLst>
            <pc:docMk/>
            <pc:sldMk cId="3951706291" sldId="598"/>
            <ac:spMk id="8" creationId="{E433D77B-3CF0-4545-B1FE-DB47DFC096EF}"/>
          </ac:spMkLst>
        </pc:spChg>
        <pc:spChg chg="add del mod">
          <ac:chgData name="M M" userId="6576ff75e9ba2bec" providerId="LiveId" clId="{B2E7CBC7-1BC9-A14D-A192-F27312FC8FE9}" dt="2019-07-23T12:48:13.617" v="1134" actId="478"/>
          <ac:spMkLst>
            <pc:docMk/>
            <pc:sldMk cId="3951706291" sldId="598"/>
            <ac:spMk id="9" creationId="{D1012E52-6AD4-DE41-9782-105A2A7B771B}"/>
          </ac:spMkLst>
        </pc:spChg>
        <pc:spChg chg="add del mod">
          <ac:chgData name="M M" userId="6576ff75e9ba2bec" providerId="LiveId" clId="{B2E7CBC7-1BC9-A14D-A192-F27312FC8FE9}" dt="2019-07-23T12:48:11.388" v="1133" actId="478"/>
          <ac:spMkLst>
            <pc:docMk/>
            <pc:sldMk cId="3951706291" sldId="598"/>
            <ac:spMk id="10" creationId="{0C614044-D82B-A442-8068-DCDB0090056A}"/>
          </ac:spMkLst>
        </pc:spChg>
        <pc:spChg chg="add mod">
          <ac:chgData name="M M" userId="6576ff75e9ba2bec" providerId="LiveId" clId="{B2E7CBC7-1BC9-A14D-A192-F27312FC8FE9}" dt="2019-07-23T13:04:03.453" v="1872" actId="207"/>
          <ac:spMkLst>
            <pc:docMk/>
            <pc:sldMk cId="3951706291" sldId="598"/>
            <ac:spMk id="11" creationId="{93C858BD-0C57-5B49-A2C3-CB4853FBD05F}"/>
          </ac:spMkLst>
        </pc:spChg>
        <pc:spChg chg="add mod">
          <ac:chgData name="M M" userId="6576ff75e9ba2bec" providerId="LiveId" clId="{B2E7CBC7-1BC9-A14D-A192-F27312FC8FE9}" dt="2019-07-23T13:03:57.783" v="1871" actId="12"/>
          <ac:spMkLst>
            <pc:docMk/>
            <pc:sldMk cId="3951706291" sldId="598"/>
            <ac:spMk id="12" creationId="{D96C653B-A987-0C4C-B46B-2499EFCEEA32}"/>
          </ac:spMkLst>
        </pc:spChg>
        <pc:picChg chg="add del mod">
          <ac:chgData name="M M" userId="6576ff75e9ba2bec" providerId="LiveId" clId="{B2E7CBC7-1BC9-A14D-A192-F27312FC8FE9}" dt="2019-07-23T12:35:48.892" v="767"/>
          <ac:picMkLst>
            <pc:docMk/>
            <pc:sldMk cId="3951706291" sldId="598"/>
            <ac:picMk id="3" creationId="{5337BB25-4613-3747-BA22-C446BE19E367}"/>
          </ac:picMkLst>
        </pc:picChg>
        <pc:picChg chg="add mod">
          <ac:chgData name="M M" userId="6576ff75e9ba2bec" providerId="LiveId" clId="{B2E7CBC7-1BC9-A14D-A192-F27312FC8FE9}" dt="2019-07-23T13:01:35.435" v="1738" actId="1076"/>
          <ac:picMkLst>
            <pc:docMk/>
            <pc:sldMk cId="3951706291" sldId="598"/>
            <ac:picMk id="4" creationId="{F1389B77-E9F1-A846-A017-5FDC5D4F13F3}"/>
          </ac:picMkLst>
        </pc:picChg>
        <pc:picChg chg="add mod modCrop">
          <ac:chgData name="M M" userId="6576ff75e9ba2bec" providerId="LiveId" clId="{B2E7CBC7-1BC9-A14D-A192-F27312FC8FE9}" dt="2019-07-23T13:11:32.976" v="2017" actId="1076"/>
          <ac:picMkLst>
            <pc:docMk/>
            <pc:sldMk cId="3951706291" sldId="598"/>
            <ac:picMk id="5" creationId="{D4BAEA4C-B425-8946-82BB-AFDFAED404A3}"/>
          </ac:picMkLst>
        </pc:picChg>
        <pc:picChg chg="add del mod">
          <ac:chgData name="M M" userId="6576ff75e9ba2bec" providerId="LiveId" clId="{B2E7CBC7-1BC9-A14D-A192-F27312FC8FE9}" dt="2019-07-23T12:45:01.971" v="901" actId="478"/>
          <ac:picMkLst>
            <pc:docMk/>
            <pc:sldMk cId="3951706291" sldId="598"/>
            <ac:picMk id="6" creationId="{1A574BC2-DDB5-8D4B-8336-EDC0C15D371E}"/>
          </ac:picMkLst>
        </pc:picChg>
      </pc:sldChg>
      <pc:sldChg chg="addSp delSp modSp add modTransition">
        <pc:chgData name="M M" userId="6576ff75e9ba2bec" providerId="LiveId" clId="{B2E7CBC7-1BC9-A14D-A192-F27312FC8FE9}" dt="2019-07-23T12:43:18.898" v="864"/>
        <pc:sldMkLst>
          <pc:docMk/>
          <pc:sldMk cId="2668184473" sldId="601"/>
        </pc:sldMkLst>
        <pc:spChg chg="del mod">
          <ac:chgData name="M M" userId="6576ff75e9ba2bec" providerId="LiveId" clId="{B2E7CBC7-1BC9-A14D-A192-F27312FC8FE9}" dt="2019-07-23T12:09:33.316" v="431" actId="478"/>
          <ac:spMkLst>
            <pc:docMk/>
            <pc:sldMk cId="2668184473" sldId="601"/>
            <ac:spMk id="2" creationId="{00000000-0000-0000-0000-000000000000}"/>
          </ac:spMkLst>
        </pc:spChg>
        <pc:spChg chg="add mod">
          <ac:chgData name="M M" userId="6576ff75e9ba2bec" providerId="LiveId" clId="{B2E7CBC7-1BC9-A14D-A192-F27312FC8FE9}" dt="2019-07-23T12:09:43.861" v="432"/>
          <ac:spMkLst>
            <pc:docMk/>
            <pc:sldMk cId="2668184473" sldId="601"/>
            <ac:spMk id="4" creationId="{BD6331F7-D387-774E-94F2-92BCCAC0A0D9}"/>
          </ac:spMkLst>
        </pc:spChg>
      </pc:sldChg>
      <pc:sldChg chg="addSp delSp modSp add modTransition">
        <pc:chgData name="M M" userId="6576ff75e9ba2bec" providerId="LiveId" clId="{B2E7CBC7-1BC9-A14D-A192-F27312FC8FE9}" dt="2019-07-23T12:49:18.549" v="1164" actId="1036"/>
        <pc:sldMkLst>
          <pc:docMk/>
          <pc:sldMk cId="553591128" sldId="602"/>
        </pc:sldMkLst>
        <pc:spChg chg="del mod">
          <ac:chgData name="M M" userId="6576ff75e9ba2bec" providerId="LiveId" clId="{B2E7CBC7-1BC9-A14D-A192-F27312FC8FE9}" dt="2019-07-23T12:12:00.120" v="436" actId="478"/>
          <ac:spMkLst>
            <pc:docMk/>
            <pc:sldMk cId="553591128" sldId="602"/>
            <ac:spMk id="2" creationId="{00000000-0000-0000-0000-000000000000}"/>
          </ac:spMkLst>
        </pc:spChg>
        <pc:spChg chg="add mod">
          <ac:chgData name="M M" userId="6576ff75e9ba2bec" providerId="LiveId" clId="{B2E7CBC7-1BC9-A14D-A192-F27312FC8FE9}" dt="2019-07-23T12:12:08.450" v="437"/>
          <ac:spMkLst>
            <pc:docMk/>
            <pc:sldMk cId="553591128" sldId="602"/>
            <ac:spMk id="12" creationId="{26E83F44-A230-6A40-B2E1-43046BF8028F}"/>
          </ac:spMkLst>
        </pc:spChg>
        <pc:spChg chg="del mod">
          <ac:chgData name="M M" userId="6576ff75e9ba2bec" providerId="LiveId" clId="{B2E7CBC7-1BC9-A14D-A192-F27312FC8FE9}" dt="2019-07-23T12:17:57.616" v="668" actId="478"/>
          <ac:spMkLst>
            <pc:docMk/>
            <pc:sldMk cId="553591128" sldId="602"/>
            <ac:spMk id="24" creationId="{2B6A6476-5027-8145-92F3-5990B82CB0C8}"/>
          </ac:spMkLst>
        </pc:spChg>
        <pc:spChg chg="add mod">
          <ac:chgData name="M M" userId="6576ff75e9ba2bec" providerId="LiveId" clId="{B2E7CBC7-1BC9-A14D-A192-F27312FC8FE9}" dt="2019-07-23T12:49:07.986" v="1153" actId="1036"/>
          <ac:spMkLst>
            <pc:docMk/>
            <pc:sldMk cId="553591128" sldId="602"/>
            <ac:spMk id="26" creationId="{821A2B73-DE3A-4040-AB71-50BE146144C9}"/>
          </ac:spMkLst>
        </pc:spChg>
        <pc:spChg chg="add del mod">
          <ac:chgData name="M M" userId="6576ff75e9ba2bec" providerId="LiveId" clId="{B2E7CBC7-1BC9-A14D-A192-F27312FC8FE9}" dt="2019-07-23T12:25:57.981" v="686" actId="478"/>
          <ac:spMkLst>
            <pc:docMk/>
            <pc:sldMk cId="553591128" sldId="602"/>
            <ac:spMk id="27" creationId="{6ADB5528-5485-014F-AB84-50E68638CE7B}"/>
          </ac:spMkLst>
        </pc:spChg>
        <pc:spChg chg="add mod">
          <ac:chgData name="M M" userId="6576ff75e9ba2bec" providerId="LiveId" clId="{B2E7CBC7-1BC9-A14D-A192-F27312FC8FE9}" dt="2019-07-23T12:49:14.566" v="1160" actId="1036"/>
          <ac:spMkLst>
            <pc:docMk/>
            <pc:sldMk cId="553591128" sldId="602"/>
            <ac:spMk id="28" creationId="{862E8D77-3185-F14E-9CD2-B7CD0A12C892}"/>
          </ac:spMkLst>
        </pc:spChg>
        <pc:spChg chg="add mod">
          <ac:chgData name="M M" userId="6576ff75e9ba2bec" providerId="LiveId" clId="{B2E7CBC7-1BC9-A14D-A192-F27312FC8FE9}" dt="2019-07-23T12:49:18.549" v="1164" actId="1036"/>
          <ac:spMkLst>
            <pc:docMk/>
            <pc:sldMk cId="553591128" sldId="602"/>
            <ac:spMk id="29" creationId="{CB991A83-C729-9A4F-AED7-13C279DC56D1}"/>
          </ac:spMkLst>
        </pc:spChg>
        <pc:spChg chg="add mod">
          <ac:chgData name="M M" userId="6576ff75e9ba2bec" providerId="LiveId" clId="{B2E7CBC7-1BC9-A14D-A192-F27312FC8FE9}" dt="2019-07-23T12:41:54.739" v="856" actId="465"/>
          <ac:spMkLst>
            <pc:docMk/>
            <pc:sldMk cId="553591128" sldId="602"/>
            <ac:spMk id="33" creationId="{1057F9D9-B56C-D045-91D6-ACFE4FA00843}"/>
          </ac:spMkLst>
        </pc:spChg>
        <pc:spChg chg="add del mod">
          <ac:chgData name="M M" userId="6576ff75e9ba2bec" providerId="LiveId" clId="{B2E7CBC7-1BC9-A14D-A192-F27312FC8FE9}" dt="2019-07-23T12:27:01.313" v="733" actId="478"/>
          <ac:spMkLst>
            <pc:docMk/>
            <pc:sldMk cId="553591128" sldId="602"/>
            <ac:spMk id="34" creationId="{4F039242-0D16-914A-8B77-3C8BB97C2A10}"/>
          </ac:spMkLst>
        </pc:spChg>
        <pc:spChg chg="add mod">
          <ac:chgData name="M M" userId="6576ff75e9ba2bec" providerId="LiveId" clId="{B2E7CBC7-1BC9-A14D-A192-F27312FC8FE9}" dt="2019-07-23T12:39:32.506" v="814" actId="1076"/>
          <ac:spMkLst>
            <pc:docMk/>
            <pc:sldMk cId="553591128" sldId="602"/>
            <ac:spMk id="37" creationId="{EBAD7DBC-4A0D-C143-9BD0-4C7CAF1E6AC2}"/>
          </ac:spMkLst>
        </pc:spChg>
        <pc:spChg chg="add mod">
          <ac:chgData name="M M" userId="6576ff75e9ba2bec" providerId="LiveId" clId="{B2E7CBC7-1BC9-A14D-A192-F27312FC8FE9}" dt="2019-07-23T12:49:07.986" v="1153" actId="1036"/>
          <ac:spMkLst>
            <pc:docMk/>
            <pc:sldMk cId="553591128" sldId="602"/>
            <ac:spMk id="38" creationId="{51DAE2D6-039E-1A42-9F26-EE9547A8BE75}"/>
          </ac:spMkLst>
        </pc:spChg>
        <pc:spChg chg="add mod">
          <ac:chgData name="M M" userId="6576ff75e9ba2bec" providerId="LiveId" clId="{B2E7CBC7-1BC9-A14D-A192-F27312FC8FE9}" dt="2019-07-23T12:39:51.365" v="836" actId="20577"/>
          <ac:spMkLst>
            <pc:docMk/>
            <pc:sldMk cId="553591128" sldId="602"/>
            <ac:spMk id="39" creationId="{850B2625-B1A4-AD40-BDCC-FC207629BCAC}"/>
          </ac:spMkLst>
        </pc:spChg>
        <pc:spChg chg="add mod">
          <ac:chgData name="M M" userId="6576ff75e9ba2bec" providerId="LiveId" clId="{B2E7CBC7-1BC9-A14D-A192-F27312FC8FE9}" dt="2019-07-23T12:49:14.566" v="1160" actId="1036"/>
          <ac:spMkLst>
            <pc:docMk/>
            <pc:sldMk cId="553591128" sldId="602"/>
            <ac:spMk id="41" creationId="{C513E652-2CB1-C14A-B33C-673D04A8357C}"/>
          </ac:spMkLst>
        </pc:spChg>
        <pc:spChg chg="add mod">
          <ac:chgData name="M M" userId="6576ff75e9ba2bec" providerId="LiveId" clId="{B2E7CBC7-1BC9-A14D-A192-F27312FC8FE9}" dt="2019-07-23T12:49:18.549" v="1164" actId="1036"/>
          <ac:spMkLst>
            <pc:docMk/>
            <pc:sldMk cId="553591128" sldId="602"/>
            <ac:spMk id="42" creationId="{062ACAD2-83CC-1D4D-8399-7F0142BF16EC}"/>
          </ac:spMkLst>
        </pc:spChg>
        <pc:spChg chg="add del mod">
          <ac:chgData name="M M" userId="6576ff75e9ba2bec" providerId="LiveId" clId="{B2E7CBC7-1BC9-A14D-A192-F27312FC8FE9}" dt="2019-07-23T12:30:40.541" v="747"/>
          <ac:spMkLst>
            <pc:docMk/>
            <pc:sldMk cId="553591128" sldId="602"/>
            <ac:spMk id="43" creationId="{641E3CCE-0A3F-EE48-B961-3D0E7E738B1E}"/>
          </ac:spMkLst>
        </pc:spChg>
        <pc:spChg chg="add del">
          <ac:chgData name="M M" userId="6576ff75e9ba2bec" providerId="LiveId" clId="{B2E7CBC7-1BC9-A14D-A192-F27312FC8FE9}" dt="2019-07-23T12:30:54.792" v="749"/>
          <ac:spMkLst>
            <pc:docMk/>
            <pc:sldMk cId="553591128" sldId="602"/>
            <ac:spMk id="44" creationId="{319AD8E2-A672-1340-81D9-ABC0DB084720}"/>
          </ac:spMkLst>
        </pc:spChg>
        <pc:spChg chg="add mod">
          <ac:chgData name="M M" userId="6576ff75e9ba2bec" providerId="LiveId" clId="{B2E7CBC7-1BC9-A14D-A192-F27312FC8FE9}" dt="2019-07-23T12:42:46.141" v="862" actId="1076"/>
          <ac:spMkLst>
            <pc:docMk/>
            <pc:sldMk cId="553591128" sldId="602"/>
            <ac:spMk id="45" creationId="{80A880EE-E7C9-1642-8211-611BEE3AABA2}"/>
          </ac:spMkLst>
        </pc:spChg>
        <pc:grpChg chg="del mod">
          <ac:chgData name="M M" userId="6576ff75e9ba2bec" providerId="LiveId" clId="{B2E7CBC7-1BC9-A14D-A192-F27312FC8FE9}" dt="2019-07-23T12:31:55.028" v="752" actId="478"/>
          <ac:grpSpMkLst>
            <pc:docMk/>
            <pc:sldMk cId="553591128" sldId="602"/>
            <ac:grpSpMk id="7" creationId="{00000000-0000-0000-0000-000000000000}"/>
          </ac:grpSpMkLst>
        </pc:grpChg>
        <pc:grpChg chg="del mod">
          <ac:chgData name="M M" userId="6576ff75e9ba2bec" providerId="LiveId" clId="{B2E7CBC7-1BC9-A14D-A192-F27312FC8FE9}" dt="2019-07-23T12:31:55.028" v="752" actId="478"/>
          <ac:grpSpMkLst>
            <pc:docMk/>
            <pc:sldMk cId="553591128" sldId="602"/>
            <ac:grpSpMk id="10" creationId="{00000000-0000-0000-0000-000000000000}"/>
          </ac:grpSpMkLst>
        </pc:grpChg>
        <pc:grpChg chg="del">
          <ac:chgData name="M M" userId="6576ff75e9ba2bec" providerId="LiveId" clId="{B2E7CBC7-1BC9-A14D-A192-F27312FC8FE9}" dt="2019-07-23T12:31:55.028" v="752" actId="478"/>
          <ac:grpSpMkLst>
            <pc:docMk/>
            <pc:sldMk cId="553591128" sldId="602"/>
            <ac:grpSpMk id="11" creationId="{00000000-0000-0000-0000-000000000000}"/>
          </ac:grpSpMkLst>
        </pc:grpChg>
        <pc:grpChg chg="add mod">
          <ac:chgData name="M M" userId="6576ff75e9ba2bec" providerId="LiveId" clId="{B2E7CBC7-1BC9-A14D-A192-F27312FC8FE9}" dt="2019-07-23T12:39:32.506" v="814" actId="1076"/>
          <ac:grpSpMkLst>
            <pc:docMk/>
            <pc:sldMk cId="553591128" sldId="602"/>
            <ac:grpSpMk id="14" creationId="{ED01B5FF-3F5A-4748-900E-E2F519C6B885}"/>
          </ac:grpSpMkLst>
        </pc:grpChg>
        <pc:grpChg chg="add mod">
          <ac:chgData name="M M" userId="6576ff75e9ba2bec" providerId="LiveId" clId="{B2E7CBC7-1BC9-A14D-A192-F27312FC8FE9}" dt="2019-07-23T12:40:16.172" v="845" actId="1038"/>
          <ac:grpSpMkLst>
            <pc:docMk/>
            <pc:sldMk cId="553591128" sldId="602"/>
            <ac:grpSpMk id="20" creationId="{4EC3D6B5-EA48-5D4C-BD67-83E850915441}"/>
          </ac:grpSpMkLst>
        </pc:grpChg>
        <pc:grpChg chg="add mod">
          <ac:chgData name="M M" userId="6576ff75e9ba2bec" providerId="LiveId" clId="{B2E7CBC7-1BC9-A14D-A192-F27312FC8FE9}" dt="2019-07-23T12:39:32.506" v="814" actId="1076"/>
          <ac:grpSpMkLst>
            <pc:docMk/>
            <pc:sldMk cId="553591128" sldId="602"/>
            <ac:grpSpMk id="30" creationId="{6765C804-17D9-C740-A693-45DC4638949B}"/>
          </ac:grpSpMkLst>
        </pc:grpChg>
        <pc:picChg chg="add del mod">
          <ac:chgData name="M M" userId="6576ff75e9ba2bec" providerId="LiveId" clId="{B2E7CBC7-1BC9-A14D-A192-F27312FC8FE9}" dt="2019-07-23T12:35:54.192" v="774"/>
          <ac:picMkLst>
            <pc:docMk/>
            <pc:sldMk cId="553591128" sldId="602"/>
            <ac:picMk id="13" creationId="{F25939B9-2DA4-5A4F-A3DF-3E0BE48A2B69}"/>
          </ac:picMkLst>
        </pc:picChg>
        <pc:picChg chg="del mod">
          <ac:chgData name="M M" userId="6576ff75e9ba2bec" providerId="LiveId" clId="{B2E7CBC7-1BC9-A14D-A192-F27312FC8FE9}" dt="2019-07-23T12:39:10.004" v="811" actId="478"/>
          <ac:picMkLst>
            <pc:docMk/>
            <pc:sldMk cId="553591128" sldId="602"/>
            <ac:picMk id="22" creationId="{9CEDB627-ED54-4B3B-B502-EE7D49C4A760}"/>
          </ac:picMkLst>
        </pc:picChg>
      </pc:sldChg>
    </pc:docChg>
  </pc:docChgLst>
  <pc:docChgLst>
    <pc:chgData name="M M" userId="6576ff75e9ba2bec" providerId="LiveId" clId="{4B08A870-29FE-2A42-9CCB-202D94DC31BF}"/>
  </pc:docChgLst>
  <pc:docChgLst>
    <pc:chgData name="Juraj Bardy" userId="7a30c89b9a2eb2dd" providerId="LiveId" clId="{76D8131B-2A61-401D-BBF0-37F907D6FD7A}"/>
    <pc:docChg chg="undo custSel addSld delSld modSld sldOrd">
      <pc:chgData name="Juraj Bardy" userId="7a30c89b9a2eb2dd" providerId="LiveId" clId="{76D8131B-2A61-401D-BBF0-37F907D6FD7A}" dt="2019-08-09T05:29:13.754" v="2213"/>
      <pc:docMkLst>
        <pc:docMk/>
      </pc:docMkLst>
      <pc:sldChg chg="modSp">
        <pc:chgData name="Juraj Bardy" userId="7a30c89b9a2eb2dd" providerId="LiveId" clId="{76D8131B-2A61-401D-BBF0-37F907D6FD7A}" dt="2019-08-09T05:25:11.302" v="2211" actId="255"/>
        <pc:sldMkLst>
          <pc:docMk/>
          <pc:sldMk cId="518851696" sldId="257"/>
        </pc:sldMkLst>
        <pc:spChg chg="mod">
          <ac:chgData name="Juraj Bardy" userId="7a30c89b9a2eb2dd" providerId="LiveId" clId="{76D8131B-2A61-401D-BBF0-37F907D6FD7A}" dt="2019-08-09T03:30:47.833" v="45" actId="20577"/>
          <ac:spMkLst>
            <pc:docMk/>
            <pc:sldMk cId="518851696" sldId="257"/>
            <ac:spMk id="11" creationId="{A60A7531-A6E3-44B1-9021-1266B5332F69}"/>
          </ac:spMkLst>
        </pc:spChg>
        <pc:spChg chg="mod">
          <ac:chgData name="Juraj Bardy" userId="7a30c89b9a2eb2dd" providerId="LiveId" clId="{76D8131B-2A61-401D-BBF0-37F907D6FD7A}" dt="2019-08-09T03:30:56.994" v="52" actId="20577"/>
          <ac:spMkLst>
            <pc:docMk/>
            <pc:sldMk cId="518851696" sldId="257"/>
            <ac:spMk id="12" creationId="{595C41D1-807B-4075-97B4-2EF2CB241BC3}"/>
          </ac:spMkLst>
        </pc:spChg>
        <pc:spChg chg="mod">
          <ac:chgData name="Juraj Bardy" userId="7a30c89b9a2eb2dd" providerId="LiveId" clId="{76D8131B-2A61-401D-BBF0-37F907D6FD7A}" dt="2019-08-09T05:25:11.302" v="2211" actId="255"/>
          <ac:spMkLst>
            <pc:docMk/>
            <pc:sldMk cId="518851696" sldId="257"/>
            <ac:spMk id="14" creationId="{B15A6195-2C22-48D9-A937-EEFF3A4B2092}"/>
          </ac:spMkLst>
        </pc:spChg>
      </pc:sldChg>
      <pc:sldChg chg="delSp modSp add ord">
        <pc:chgData name="Juraj Bardy" userId="7a30c89b9a2eb2dd" providerId="LiveId" clId="{76D8131B-2A61-401D-BBF0-37F907D6FD7A}" dt="2019-08-09T05:24:32.358" v="2179" actId="20577"/>
        <pc:sldMkLst>
          <pc:docMk/>
          <pc:sldMk cId="1650255374" sldId="320"/>
        </pc:sldMkLst>
        <pc:spChg chg="del">
          <ac:chgData name="Juraj Bardy" userId="7a30c89b9a2eb2dd" providerId="LiveId" clId="{76D8131B-2A61-401D-BBF0-37F907D6FD7A}" dt="2019-08-09T03:36:53.599" v="86" actId="478"/>
          <ac:spMkLst>
            <pc:docMk/>
            <pc:sldMk cId="1650255374" sldId="320"/>
            <ac:spMk id="2" creationId="{00000000-0000-0000-0000-000000000000}"/>
          </ac:spMkLst>
        </pc:spChg>
        <pc:spChg chg="mod">
          <ac:chgData name="Juraj Bardy" userId="7a30c89b9a2eb2dd" providerId="LiveId" clId="{76D8131B-2A61-401D-BBF0-37F907D6FD7A}" dt="2019-08-09T03:36:43.218" v="85" actId="20577"/>
          <ac:spMkLst>
            <pc:docMk/>
            <pc:sldMk cId="1650255374" sldId="320"/>
            <ac:spMk id="4" creationId="{00000000-0000-0000-0000-000000000000}"/>
          </ac:spMkLst>
        </pc:spChg>
        <pc:spChg chg="mod">
          <ac:chgData name="Juraj Bardy" userId="7a30c89b9a2eb2dd" providerId="LiveId" clId="{76D8131B-2A61-401D-BBF0-37F907D6FD7A}" dt="2019-08-09T05:24:18.934" v="2138" actId="20577"/>
          <ac:spMkLst>
            <pc:docMk/>
            <pc:sldMk cId="1650255374" sldId="320"/>
            <ac:spMk id="21" creationId="{00000000-0000-0000-0000-000000000000}"/>
          </ac:spMkLst>
        </pc:spChg>
        <pc:spChg chg="mod">
          <ac:chgData name="Juraj Bardy" userId="7a30c89b9a2eb2dd" providerId="LiveId" clId="{76D8131B-2A61-401D-BBF0-37F907D6FD7A}" dt="2019-08-09T03:37:35.836" v="201" actId="1035"/>
          <ac:spMkLst>
            <pc:docMk/>
            <pc:sldMk cId="1650255374" sldId="320"/>
            <ac:spMk id="33" creationId="{00000000-0000-0000-0000-000000000000}"/>
          </ac:spMkLst>
        </pc:spChg>
        <pc:spChg chg="mod">
          <ac:chgData name="Juraj Bardy" userId="7a30c89b9a2eb2dd" providerId="LiveId" clId="{76D8131B-2A61-401D-BBF0-37F907D6FD7A}" dt="2019-08-09T05:24:32.358" v="2179" actId="20577"/>
          <ac:spMkLst>
            <pc:docMk/>
            <pc:sldMk cId="1650255374" sldId="320"/>
            <ac:spMk id="36" creationId="{00000000-0000-0000-0000-000000000000}"/>
          </ac:spMkLst>
        </pc:spChg>
      </pc:sldChg>
      <pc:sldChg chg="del">
        <pc:chgData name="Juraj Bardy" userId="7a30c89b9a2eb2dd" providerId="LiveId" clId="{76D8131B-2A61-401D-BBF0-37F907D6FD7A}" dt="2019-08-09T03:32:11.506" v="58" actId="2696"/>
        <pc:sldMkLst>
          <pc:docMk/>
          <pc:sldMk cId="1328610922" sldId="585"/>
        </pc:sldMkLst>
      </pc:sldChg>
      <pc:sldChg chg="modSp add">
        <pc:chgData name="Juraj Bardy" userId="7a30c89b9a2eb2dd" providerId="LiveId" clId="{76D8131B-2A61-401D-BBF0-37F907D6FD7A}" dt="2019-08-09T05:12:48.736" v="1791" actId="207"/>
        <pc:sldMkLst>
          <pc:docMk/>
          <pc:sldMk cId="3719495932" sldId="585"/>
        </pc:sldMkLst>
        <pc:spChg chg="mod">
          <ac:chgData name="Juraj Bardy" userId="7a30c89b9a2eb2dd" providerId="LiveId" clId="{76D8131B-2A61-401D-BBF0-37F907D6FD7A}" dt="2019-08-09T05:12:48.736" v="1791" actId="207"/>
          <ac:spMkLst>
            <pc:docMk/>
            <pc:sldMk cId="3719495932" sldId="585"/>
            <ac:spMk id="5" creationId="{06D91EF9-0A87-8641-9D07-000E3CFAAEA1}"/>
          </ac:spMkLst>
        </pc:spChg>
        <pc:spChg chg="mod">
          <ac:chgData name="Juraj Bardy" userId="7a30c89b9a2eb2dd" providerId="LiveId" clId="{76D8131B-2A61-401D-BBF0-37F907D6FD7A}" dt="2019-08-09T05:12:34.890" v="1789" actId="207"/>
          <ac:spMkLst>
            <pc:docMk/>
            <pc:sldMk cId="3719495932" sldId="585"/>
            <ac:spMk id="6" creationId="{351FD9FE-88E6-3745-AD78-E1108C01D97A}"/>
          </ac:spMkLst>
        </pc:spChg>
        <pc:spChg chg="mod">
          <ac:chgData name="Juraj Bardy" userId="7a30c89b9a2eb2dd" providerId="LiveId" clId="{76D8131B-2A61-401D-BBF0-37F907D6FD7A}" dt="2019-08-09T05:12:48.736" v="1791" actId="207"/>
          <ac:spMkLst>
            <pc:docMk/>
            <pc:sldMk cId="3719495932" sldId="585"/>
            <ac:spMk id="25" creationId="{6D5ABEE6-89C8-A248-A692-542CA7AE7A0E}"/>
          </ac:spMkLst>
        </pc:spChg>
        <pc:spChg chg="mod">
          <ac:chgData name="Juraj Bardy" userId="7a30c89b9a2eb2dd" providerId="LiveId" clId="{76D8131B-2A61-401D-BBF0-37F907D6FD7A}" dt="2019-08-09T05:12:48.736" v="1791" actId="207"/>
          <ac:spMkLst>
            <pc:docMk/>
            <pc:sldMk cId="3719495932" sldId="585"/>
            <ac:spMk id="31" creationId="{1AC9FFE0-A0F6-A74F-BFF4-0B574425D410}"/>
          </ac:spMkLst>
        </pc:spChg>
        <pc:spChg chg="mod">
          <ac:chgData name="Juraj Bardy" userId="7a30c89b9a2eb2dd" providerId="LiveId" clId="{76D8131B-2A61-401D-BBF0-37F907D6FD7A}" dt="2019-08-09T05:12:48.736" v="1791" actId="207"/>
          <ac:spMkLst>
            <pc:docMk/>
            <pc:sldMk cId="3719495932" sldId="585"/>
            <ac:spMk id="51" creationId="{6E618D94-DAD3-1E4D-80DE-11A60CA02BAA}"/>
          </ac:spMkLst>
        </pc:spChg>
        <pc:spChg chg="mod">
          <ac:chgData name="Juraj Bardy" userId="7a30c89b9a2eb2dd" providerId="LiveId" clId="{76D8131B-2A61-401D-BBF0-37F907D6FD7A}" dt="2019-08-09T05:12:37.711" v="1790" actId="207"/>
          <ac:spMkLst>
            <pc:docMk/>
            <pc:sldMk cId="3719495932" sldId="585"/>
            <ac:spMk id="55" creationId="{56DA5D56-B8A9-B14D-A90A-9220EA5E3C8E}"/>
          </ac:spMkLst>
        </pc:spChg>
      </pc:sldChg>
      <pc:sldChg chg="del">
        <pc:chgData name="Juraj Bardy" userId="7a30c89b9a2eb2dd" providerId="LiveId" clId="{76D8131B-2A61-401D-BBF0-37F907D6FD7A}" dt="2019-08-09T03:32:11.562" v="60" actId="2696"/>
        <pc:sldMkLst>
          <pc:docMk/>
          <pc:sldMk cId="1030150381" sldId="593"/>
        </pc:sldMkLst>
      </pc:sldChg>
      <pc:sldChg chg="add del">
        <pc:chgData name="Juraj Bardy" userId="7a30c89b9a2eb2dd" providerId="LiveId" clId="{76D8131B-2A61-401D-BBF0-37F907D6FD7A}" dt="2019-08-09T04:49:29.517" v="1333" actId="2696"/>
        <pc:sldMkLst>
          <pc:docMk/>
          <pc:sldMk cId="3531427054" sldId="593"/>
        </pc:sldMkLst>
      </pc:sldChg>
      <pc:sldChg chg="add ord">
        <pc:chgData name="Juraj Bardy" userId="7a30c89b9a2eb2dd" providerId="LiveId" clId="{76D8131B-2A61-401D-BBF0-37F907D6FD7A}" dt="2019-08-09T05:14:01.090" v="1794"/>
        <pc:sldMkLst>
          <pc:docMk/>
          <pc:sldMk cId="1213484185" sldId="633"/>
        </pc:sldMkLst>
      </pc:sldChg>
      <pc:sldChg chg="del">
        <pc:chgData name="Juraj Bardy" userId="7a30c89b9a2eb2dd" providerId="LiveId" clId="{76D8131B-2A61-401D-BBF0-37F907D6FD7A}" dt="2019-08-09T03:32:11.259" v="53" actId="2696"/>
        <pc:sldMkLst>
          <pc:docMk/>
          <pc:sldMk cId="1216209691" sldId="633"/>
        </pc:sldMkLst>
      </pc:sldChg>
      <pc:sldChg chg="modSp add ord">
        <pc:chgData name="Juraj Bardy" userId="7a30c89b9a2eb2dd" providerId="LiveId" clId="{76D8131B-2A61-401D-BBF0-37F907D6FD7A}" dt="2019-08-09T05:14:03.479" v="1795"/>
        <pc:sldMkLst>
          <pc:docMk/>
          <pc:sldMk cId="641218841" sldId="634"/>
        </pc:sldMkLst>
        <pc:spChg chg="mod">
          <ac:chgData name="Juraj Bardy" userId="7a30c89b9a2eb2dd" providerId="LiveId" clId="{76D8131B-2A61-401D-BBF0-37F907D6FD7A}" dt="2019-08-09T04:41:59.001" v="1156" actId="20577"/>
          <ac:spMkLst>
            <pc:docMk/>
            <pc:sldMk cId="641218841" sldId="634"/>
            <ac:spMk id="72" creationId="{418A960E-35DF-AF48-A8DF-2F6B0A592CF3}"/>
          </ac:spMkLst>
        </pc:spChg>
      </pc:sldChg>
      <pc:sldChg chg="del">
        <pc:chgData name="Juraj Bardy" userId="7a30c89b9a2eb2dd" providerId="LiveId" clId="{76D8131B-2A61-401D-BBF0-37F907D6FD7A}" dt="2019-08-09T03:32:11.297" v="54" actId="2696"/>
        <pc:sldMkLst>
          <pc:docMk/>
          <pc:sldMk cId="2001218551" sldId="634"/>
        </pc:sldMkLst>
      </pc:sldChg>
      <pc:sldChg chg="del">
        <pc:chgData name="Juraj Bardy" userId="7a30c89b9a2eb2dd" providerId="LiveId" clId="{76D8131B-2A61-401D-BBF0-37F907D6FD7A}" dt="2019-08-09T03:32:11.395" v="56" actId="2696"/>
        <pc:sldMkLst>
          <pc:docMk/>
          <pc:sldMk cId="1343790638" sldId="635"/>
        </pc:sldMkLst>
      </pc:sldChg>
      <pc:sldChg chg="add ord">
        <pc:chgData name="Juraj Bardy" userId="7a30c89b9a2eb2dd" providerId="LiveId" clId="{76D8131B-2A61-401D-BBF0-37F907D6FD7A}" dt="2019-08-09T05:29:13.754" v="2213"/>
        <pc:sldMkLst>
          <pc:docMk/>
          <pc:sldMk cId="2703507816" sldId="635"/>
        </pc:sldMkLst>
      </pc:sldChg>
      <pc:sldChg chg="del">
        <pc:chgData name="Juraj Bardy" userId="7a30c89b9a2eb2dd" providerId="LiveId" clId="{76D8131B-2A61-401D-BBF0-37F907D6FD7A}" dt="2019-08-09T03:32:11.468" v="57" actId="2696"/>
        <pc:sldMkLst>
          <pc:docMk/>
          <pc:sldMk cId="3073304402" sldId="636"/>
        </pc:sldMkLst>
      </pc:sldChg>
      <pc:sldChg chg="delSp add ord">
        <pc:chgData name="Juraj Bardy" userId="7a30c89b9a2eb2dd" providerId="LiveId" clId="{76D8131B-2A61-401D-BBF0-37F907D6FD7A}" dt="2019-08-09T05:12:05.199" v="1787"/>
        <pc:sldMkLst>
          <pc:docMk/>
          <pc:sldMk cId="3271267789" sldId="636"/>
        </pc:sldMkLst>
        <pc:spChg chg="del">
          <ac:chgData name="Juraj Bardy" userId="7a30c89b9a2eb2dd" providerId="LiveId" clId="{76D8131B-2A61-401D-BBF0-37F907D6FD7A}" dt="2019-08-09T05:12:01.080" v="1786" actId="478"/>
          <ac:spMkLst>
            <pc:docMk/>
            <pc:sldMk cId="3271267789" sldId="636"/>
            <ac:spMk id="51" creationId="{90631E01-C054-724D-845C-BBFF7192B7F9}"/>
          </ac:spMkLst>
        </pc:spChg>
      </pc:sldChg>
      <pc:sldChg chg="modSp add">
        <pc:chgData name="Juraj Bardy" userId="7a30c89b9a2eb2dd" providerId="LiveId" clId="{76D8131B-2A61-401D-BBF0-37F907D6FD7A}" dt="2019-08-09T05:12:58.088" v="1792" actId="207"/>
        <pc:sldMkLst>
          <pc:docMk/>
          <pc:sldMk cId="1442611957" sldId="637"/>
        </pc:sldMkLst>
        <pc:spChg chg="mod">
          <ac:chgData name="Juraj Bardy" userId="7a30c89b9a2eb2dd" providerId="LiveId" clId="{76D8131B-2A61-401D-BBF0-37F907D6FD7A}" dt="2019-08-09T05:12:58.088" v="1792" actId="207"/>
          <ac:spMkLst>
            <pc:docMk/>
            <pc:sldMk cId="1442611957" sldId="637"/>
            <ac:spMk id="5" creationId="{06D91EF9-0A87-8641-9D07-000E3CFAAEA1}"/>
          </ac:spMkLst>
        </pc:spChg>
        <pc:spChg chg="mod">
          <ac:chgData name="Juraj Bardy" userId="7a30c89b9a2eb2dd" providerId="LiveId" clId="{76D8131B-2A61-401D-BBF0-37F907D6FD7A}" dt="2019-08-09T05:12:58.088" v="1792" actId="207"/>
          <ac:spMkLst>
            <pc:docMk/>
            <pc:sldMk cId="1442611957" sldId="637"/>
            <ac:spMk id="25" creationId="{6D5ABEE6-89C8-A248-A692-542CA7AE7A0E}"/>
          </ac:spMkLst>
        </pc:spChg>
        <pc:spChg chg="mod">
          <ac:chgData name="Juraj Bardy" userId="7a30c89b9a2eb2dd" providerId="LiveId" clId="{76D8131B-2A61-401D-BBF0-37F907D6FD7A}" dt="2019-08-09T05:12:58.088" v="1792" actId="207"/>
          <ac:spMkLst>
            <pc:docMk/>
            <pc:sldMk cId="1442611957" sldId="637"/>
            <ac:spMk id="32" creationId="{5E33684C-9DF8-8F46-A00E-0B13B07077D7}"/>
          </ac:spMkLst>
        </pc:spChg>
      </pc:sldChg>
      <pc:sldChg chg="del">
        <pc:chgData name="Juraj Bardy" userId="7a30c89b9a2eb2dd" providerId="LiveId" clId="{76D8131B-2A61-401D-BBF0-37F907D6FD7A}" dt="2019-08-09T03:32:11.522" v="59" actId="2696"/>
        <pc:sldMkLst>
          <pc:docMk/>
          <pc:sldMk cId="1604395969" sldId="637"/>
        </pc:sldMkLst>
      </pc:sldChg>
      <pc:sldChg chg="addSp delSp modSp add ord">
        <pc:chgData name="Juraj Bardy" userId="7a30c89b9a2eb2dd" providerId="LiveId" clId="{76D8131B-2A61-401D-BBF0-37F907D6FD7A}" dt="2019-08-09T05:23:49.607" v="2112" actId="20577"/>
        <pc:sldMkLst>
          <pc:docMk/>
          <pc:sldMk cId="337296906" sldId="638"/>
        </pc:sldMkLst>
        <pc:spChg chg="mod">
          <ac:chgData name="Juraj Bardy" userId="7a30c89b9a2eb2dd" providerId="LiveId" clId="{76D8131B-2A61-401D-BBF0-37F907D6FD7A}" dt="2019-08-09T04:40:39.918" v="1135" actId="20577"/>
          <ac:spMkLst>
            <pc:docMk/>
            <pc:sldMk cId="337296906" sldId="638"/>
            <ac:spMk id="4" creationId="{BD6331F7-D387-774E-94F2-92BCCAC0A0D9}"/>
          </ac:spMkLst>
        </pc:spChg>
        <pc:spChg chg="add mod">
          <ac:chgData name="Juraj Bardy" userId="7a30c89b9a2eb2dd" providerId="LiveId" clId="{76D8131B-2A61-401D-BBF0-37F907D6FD7A}" dt="2019-08-09T04:39:29.862" v="1077" actId="1076"/>
          <ac:spMkLst>
            <pc:docMk/>
            <pc:sldMk cId="337296906" sldId="638"/>
            <ac:spMk id="22" creationId="{10A59D41-D97D-4322-88A5-33B3B0DFF42E}"/>
          </ac:spMkLst>
        </pc:spChg>
        <pc:spChg chg="add mod">
          <ac:chgData name="Juraj Bardy" userId="7a30c89b9a2eb2dd" providerId="LiveId" clId="{76D8131B-2A61-401D-BBF0-37F907D6FD7A}" dt="2019-08-09T04:39:40.416" v="1079" actId="1076"/>
          <ac:spMkLst>
            <pc:docMk/>
            <pc:sldMk cId="337296906" sldId="638"/>
            <ac:spMk id="23" creationId="{424B0CFA-9F5E-43A3-97A4-9566C9273382}"/>
          </ac:spMkLst>
        </pc:spChg>
        <pc:spChg chg="add mod">
          <ac:chgData name="Juraj Bardy" userId="7a30c89b9a2eb2dd" providerId="LiveId" clId="{76D8131B-2A61-401D-BBF0-37F907D6FD7A}" dt="2019-08-09T04:39:48.825" v="1081" actId="1076"/>
          <ac:spMkLst>
            <pc:docMk/>
            <pc:sldMk cId="337296906" sldId="638"/>
            <ac:spMk id="24" creationId="{B8402B80-B414-4666-B9E8-508DB1972430}"/>
          </ac:spMkLst>
        </pc:spChg>
        <pc:spChg chg="add mod">
          <ac:chgData name="Juraj Bardy" userId="7a30c89b9a2eb2dd" providerId="LiveId" clId="{76D8131B-2A61-401D-BBF0-37F907D6FD7A}" dt="2019-08-09T04:50:56.728" v="1352" actId="1076"/>
          <ac:spMkLst>
            <pc:docMk/>
            <pc:sldMk cId="337296906" sldId="638"/>
            <ac:spMk id="25" creationId="{1E00863A-F87B-40AC-BA96-ABA5C6199037}"/>
          </ac:spMkLst>
        </pc:spChg>
        <pc:spChg chg="add del">
          <ac:chgData name="Juraj Bardy" userId="7a30c89b9a2eb2dd" providerId="LiveId" clId="{76D8131B-2A61-401D-BBF0-37F907D6FD7A}" dt="2019-08-09T05:11:05.906" v="1784"/>
          <ac:spMkLst>
            <pc:docMk/>
            <pc:sldMk cId="337296906" sldId="638"/>
            <ac:spMk id="26" creationId="{0BBD29FB-21B0-4AA5-B8E9-3E6A10649AC4}"/>
          </ac:spMkLst>
        </pc:spChg>
        <pc:spChg chg="mod">
          <ac:chgData name="Juraj Bardy" userId="7a30c89b9a2eb2dd" providerId="LiveId" clId="{76D8131B-2A61-401D-BBF0-37F907D6FD7A}" dt="2019-08-09T04:50:30.527" v="1334" actId="14100"/>
          <ac:spMkLst>
            <pc:docMk/>
            <pc:sldMk cId="337296906" sldId="638"/>
            <ac:spMk id="32" creationId="{5C96A13F-A17A-EA46-A57E-A6D27CDCE7EF}"/>
          </ac:spMkLst>
        </pc:spChg>
        <pc:spChg chg="mod">
          <ac:chgData name="Juraj Bardy" userId="7a30c89b9a2eb2dd" providerId="LiveId" clId="{76D8131B-2A61-401D-BBF0-37F907D6FD7A}" dt="2019-08-09T04:51:14.484" v="1353" actId="1076"/>
          <ac:spMkLst>
            <pc:docMk/>
            <pc:sldMk cId="337296906" sldId="638"/>
            <ac:spMk id="37" creationId="{E6F25489-4837-DE42-9205-737318AC6368}"/>
          </ac:spMkLst>
        </pc:spChg>
        <pc:spChg chg="mod">
          <ac:chgData name="Juraj Bardy" userId="7a30c89b9a2eb2dd" providerId="LiveId" clId="{76D8131B-2A61-401D-BBF0-37F907D6FD7A}" dt="2019-08-09T04:46:16.905" v="1254" actId="14100"/>
          <ac:spMkLst>
            <pc:docMk/>
            <pc:sldMk cId="337296906" sldId="638"/>
            <ac:spMk id="51" creationId="{2D5246E9-8E19-AA4B-A0D8-22312550E4FA}"/>
          </ac:spMkLst>
        </pc:spChg>
        <pc:spChg chg="mod">
          <ac:chgData name="Juraj Bardy" userId="7a30c89b9a2eb2dd" providerId="LiveId" clId="{76D8131B-2A61-401D-BBF0-37F907D6FD7A}" dt="2019-08-09T04:46:23.009" v="1255" actId="1076"/>
          <ac:spMkLst>
            <pc:docMk/>
            <pc:sldMk cId="337296906" sldId="638"/>
            <ac:spMk id="52" creationId="{C3CD601A-EF65-134C-ABC0-C5AF68599B76}"/>
          </ac:spMkLst>
        </pc:spChg>
        <pc:spChg chg="mod">
          <ac:chgData name="Juraj Bardy" userId="7a30c89b9a2eb2dd" providerId="LiveId" clId="{76D8131B-2A61-401D-BBF0-37F907D6FD7A}" dt="2019-08-09T04:24:48.172" v="915" actId="207"/>
          <ac:spMkLst>
            <pc:docMk/>
            <pc:sldMk cId="337296906" sldId="638"/>
            <ac:spMk id="59" creationId="{DA0D3BF6-37D8-3046-A096-FC18E0B15AA3}"/>
          </ac:spMkLst>
        </pc:spChg>
        <pc:spChg chg="mod">
          <ac:chgData name="Juraj Bardy" userId="7a30c89b9a2eb2dd" providerId="LiveId" clId="{76D8131B-2A61-401D-BBF0-37F907D6FD7A}" dt="2019-08-09T05:23:49.607" v="2112" actId="20577"/>
          <ac:spMkLst>
            <pc:docMk/>
            <pc:sldMk cId="337296906" sldId="638"/>
            <ac:spMk id="73" creationId="{2C6C40EC-9C85-FB40-99AE-CFF7AABEC4AD}"/>
          </ac:spMkLst>
        </pc:spChg>
      </pc:sldChg>
      <pc:sldChg chg="del">
        <pc:chgData name="Juraj Bardy" userId="7a30c89b9a2eb2dd" providerId="LiveId" clId="{76D8131B-2A61-401D-BBF0-37F907D6FD7A}" dt="2019-08-09T03:32:11.338" v="55" actId="2696"/>
        <pc:sldMkLst>
          <pc:docMk/>
          <pc:sldMk cId="2216303114" sldId="638"/>
        </pc:sldMkLst>
      </pc:sldChg>
      <pc:sldChg chg="delSp modSp add ord">
        <pc:chgData name="Juraj Bardy" userId="7a30c89b9a2eb2dd" providerId="LiveId" clId="{76D8131B-2A61-401D-BBF0-37F907D6FD7A}" dt="2019-08-09T04:49:27.568" v="1332"/>
        <pc:sldMkLst>
          <pc:docMk/>
          <pc:sldMk cId="1103711185" sldId="639"/>
        </pc:sldMkLst>
        <pc:spChg chg="mod">
          <ac:chgData name="Juraj Bardy" userId="7a30c89b9a2eb2dd" providerId="LiveId" clId="{76D8131B-2A61-401D-BBF0-37F907D6FD7A}" dt="2019-08-09T03:30:30.117" v="9" actId="255"/>
          <ac:spMkLst>
            <pc:docMk/>
            <pc:sldMk cId="1103711185" sldId="639"/>
            <ac:spMk id="3" creationId="{00000000-0000-0000-0000-000000000000}"/>
          </ac:spMkLst>
        </pc:spChg>
        <pc:spChg chg="del">
          <ac:chgData name="Juraj Bardy" userId="7a30c89b9a2eb2dd" providerId="LiveId" clId="{76D8131B-2A61-401D-BBF0-37F907D6FD7A}" dt="2019-08-09T03:30:20.884" v="8" actId="478"/>
          <ac:spMkLst>
            <pc:docMk/>
            <pc:sldMk cId="1103711185" sldId="639"/>
            <ac:spMk id="11" creationId="{9BB0D8A3-B7F6-4793-8D8D-6CB8C255D933}"/>
          </ac:spMkLst>
        </pc:spChg>
        <pc:spChg chg="del">
          <ac:chgData name="Juraj Bardy" userId="7a30c89b9a2eb2dd" providerId="LiveId" clId="{76D8131B-2A61-401D-BBF0-37F907D6FD7A}" dt="2019-08-09T03:30:20.884" v="8" actId="478"/>
          <ac:spMkLst>
            <pc:docMk/>
            <pc:sldMk cId="1103711185" sldId="639"/>
            <ac:spMk id="12" creationId="{316920CA-5339-4C3B-AF08-0A3CB241DC6E}"/>
          </ac:spMkLst>
        </pc:spChg>
        <pc:spChg chg="del">
          <ac:chgData name="Juraj Bardy" userId="7a30c89b9a2eb2dd" providerId="LiveId" clId="{76D8131B-2A61-401D-BBF0-37F907D6FD7A}" dt="2019-08-09T03:30:20.884" v="8" actId="478"/>
          <ac:spMkLst>
            <pc:docMk/>
            <pc:sldMk cId="1103711185" sldId="639"/>
            <ac:spMk id="13" creationId="{F5A040CC-D758-4DD5-A7F6-F8F0B8D80706}"/>
          </ac:spMkLst>
        </pc:spChg>
        <pc:picChg chg="del">
          <ac:chgData name="Juraj Bardy" userId="7a30c89b9a2eb2dd" providerId="LiveId" clId="{76D8131B-2A61-401D-BBF0-37F907D6FD7A}" dt="2019-08-09T03:28:55.527" v="1" actId="478"/>
          <ac:picMkLst>
            <pc:docMk/>
            <pc:sldMk cId="1103711185" sldId="639"/>
            <ac:picMk id="6" creationId="{3C3676D9-B759-41BA-BA04-46DCBABDAADE}"/>
          </ac:picMkLst>
        </pc:picChg>
      </pc:sldChg>
      <pc:sldChg chg="addSp delSp modSp add">
        <pc:chgData name="Juraj Bardy" userId="7a30c89b9a2eb2dd" providerId="LiveId" clId="{76D8131B-2A61-401D-BBF0-37F907D6FD7A}" dt="2019-08-09T04:08:46.979" v="565" actId="14100"/>
        <pc:sldMkLst>
          <pc:docMk/>
          <pc:sldMk cId="516605176" sldId="640"/>
        </pc:sldMkLst>
        <pc:spChg chg="mod">
          <ac:chgData name="Juraj Bardy" userId="7a30c89b9a2eb2dd" providerId="LiveId" clId="{76D8131B-2A61-401D-BBF0-37F907D6FD7A}" dt="2019-08-09T03:54:07.552" v="319" actId="20577"/>
          <ac:spMkLst>
            <pc:docMk/>
            <pc:sldMk cId="516605176" sldId="640"/>
            <ac:spMk id="2" creationId="{6B92B5CC-273B-4C6C-87A9-1A1D2925A2F3}"/>
          </ac:spMkLst>
        </pc:spChg>
        <pc:spChg chg="mod">
          <ac:chgData name="Juraj Bardy" userId="7a30c89b9a2eb2dd" providerId="LiveId" clId="{76D8131B-2A61-401D-BBF0-37F907D6FD7A}" dt="2019-08-09T03:54:19.587" v="320" actId="207"/>
          <ac:spMkLst>
            <pc:docMk/>
            <pc:sldMk cId="516605176" sldId="640"/>
            <ac:spMk id="4" creationId="{882C0C74-C4BF-4F0C-95E3-3CE822B78BB5}"/>
          </ac:spMkLst>
        </pc:spChg>
        <pc:spChg chg="mod">
          <ac:chgData name="Juraj Bardy" userId="7a30c89b9a2eb2dd" providerId="LiveId" clId="{76D8131B-2A61-401D-BBF0-37F907D6FD7A}" dt="2019-08-09T03:53:59.288" v="310" actId="114"/>
          <ac:spMkLst>
            <pc:docMk/>
            <pc:sldMk cId="516605176" sldId="640"/>
            <ac:spMk id="5" creationId="{20460D89-88FC-42FC-BF4F-19C2767D8200}"/>
          </ac:spMkLst>
        </pc:spChg>
        <pc:spChg chg="mod">
          <ac:chgData name="Juraj Bardy" userId="7a30c89b9a2eb2dd" providerId="LiveId" clId="{76D8131B-2A61-401D-BBF0-37F907D6FD7A}" dt="2019-08-09T03:44:08.140" v="204" actId="207"/>
          <ac:spMkLst>
            <pc:docMk/>
            <pc:sldMk cId="516605176" sldId="640"/>
            <ac:spMk id="6" creationId="{8C5524D1-3B52-4368-8034-9795A1263E94}"/>
          </ac:spMkLst>
        </pc:spChg>
        <pc:spChg chg="del">
          <ac:chgData name="Juraj Bardy" userId="7a30c89b9a2eb2dd" providerId="LiveId" clId="{76D8131B-2A61-401D-BBF0-37F907D6FD7A}" dt="2019-08-09T03:51:52.978" v="259" actId="478"/>
          <ac:spMkLst>
            <pc:docMk/>
            <pc:sldMk cId="516605176" sldId="640"/>
            <ac:spMk id="7" creationId="{443AC68B-3C14-455D-87A4-F68D7905FE21}"/>
          </ac:spMkLst>
        </pc:spChg>
        <pc:spChg chg="add mod">
          <ac:chgData name="Juraj Bardy" userId="7a30c89b9a2eb2dd" providerId="LiveId" clId="{76D8131B-2A61-401D-BBF0-37F907D6FD7A}" dt="2019-08-09T03:52:07.623" v="263" actId="1076"/>
          <ac:spMkLst>
            <pc:docMk/>
            <pc:sldMk cId="516605176" sldId="640"/>
            <ac:spMk id="8" creationId="{40AF1E9D-30D4-4908-BC8A-A9CDC49B1AAE}"/>
          </ac:spMkLst>
        </pc:spChg>
        <pc:spChg chg="mod">
          <ac:chgData name="Juraj Bardy" userId="7a30c89b9a2eb2dd" providerId="LiveId" clId="{76D8131B-2A61-401D-BBF0-37F907D6FD7A}" dt="2019-08-09T03:55:09.416" v="374" actId="20577"/>
          <ac:spMkLst>
            <pc:docMk/>
            <pc:sldMk cId="516605176" sldId="640"/>
            <ac:spMk id="10" creationId="{DBFB295E-383B-4E17-BE47-085B104B5D26}"/>
          </ac:spMkLst>
        </pc:spChg>
        <pc:spChg chg="mod">
          <ac:chgData name="Juraj Bardy" userId="7a30c89b9a2eb2dd" providerId="LiveId" clId="{76D8131B-2A61-401D-BBF0-37F907D6FD7A}" dt="2019-08-09T03:56:10.985" v="554" actId="20577"/>
          <ac:spMkLst>
            <pc:docMk/>
            <pc:sldMk cId="516605176" sldId="640"/>
            <ac:spMk id="11" creationId="{5FFC56BA-78B2-4512-854A-7AA5E7E9B2B2}"/>
          </ac:spMkLst>
        </pc:spChg>
        <pc:spChg chg="mod">
          <ac:chgData name="Juraj Bardy" userId="7a30c89b9a2eb2dd" providerId="LiveId" clId="{76D8131B-2A61-401D-BBF0-37F907D6FD7A}" dt="2019-08-09T03:56:28.997" v="555" actId="207"/>
          <ac:spMkLst>
            <pc:docMk/>
            <pc:sldMk cId="516605176" sldId="640"/>
            <ac:spMk id="12" creationId="{46362B08-DADA-4CCB-99A2-D03750A30FBB}"/>
          </ac:spMkLst>
        </pc:spChg>
        <pc:spChg chg="del">
          <ac:chgData name="Juraj Bardy" userId="7a30c89b9a2eb2dd" providerId="LiveId" clId="{76D8131B-2A61-401D-BBF0-37F907D6FD7A}" dt="2019-08-09T03:56:31.108" v="556" actId="478"/>
          <ac:spMkLst>
            <pc:docMk/>
            <pc:sldMk cId="516605176" sldId="640"/>
            <ac:spMk id="13" creationId="{531B954F-E1BE-437F-8C75-8FB46370B228}"/>
          </ac:spMkLst>
        </pc:spChg>
        <pc:spChg chg="add mod">
          <ac:chgData name="Juraj Bardy" userId="7a30c89b9a2eb2dd" providerId="LiveId" clId="{76D8131B-2A61-401D-BBF0-37F907D6FD7A}" dt="2019-08-09T04:08:46.979" v="565" actId="14100"/>
          <ac:spMkLst>
            <pc:docMk/>
            <pc:sldMk cId="516605176" sldId="640"/>
            <ac:spMk id="14" creationId="{14A0A8BE-97AF-42B3-BA4A-4E3542F38A53}"/>
          </ac:spMkLst>
        </pc:spChg>
        <pc:grpChg chg="add">
          <ac:chgData name="Juraj Bardy" userId="7a30c89b9a2eb2dd" providerId="LiveId" clId="{76D8131B-2A61-401D-BBF0-37F907D6FD7A}" dt="2019-08-09T03:43:52.133" v="203"/>
          <ac:grpSpMkLst>
            <pc:docMk/>
            <pc:sldMk cId="516605176" sldId="640"/>
            <ac:grpSpMk id="3" creationId="{520C1B38-F8F1-42B4-9C07-8B801D38B6DC}"/>
          </ac:grpSpMkLst>
        </pc:grpChg>
        <pc:grpChg chg="add mod">
          <ac:chgData name="Juraj Bardy" userId="7a30c89b9a2eb2dd" providerId="LiveId" clId="{76D8131B-2A61-401D-BBF0-37F907D6FD7A}" dt="2019-08-09T04:08:38.440" v="564" actId="1076"/>
          <ac:grpSpMkLst>
            <pc:docMk/>
            <pc:sldMk cId="516605176" sldId="640"/>
            <ac:grpSpMk id="9" creationId="{558E9A71-B800-4C90-A88F-8BB239232622}"/>
          </ac:grpSpMkLst>
        </pc:grpChg>
      </pc:sldChg>
      <pc:sldChg chg="modSp add del">
        <pc:chgData name="Juraj Bardy" userId="7a30c89b9a2eb2dd" providerId="LiveId" clId="{76D8131B-2A61-401D-BBF0-37F907D6FD7A}" dt="2019-08-09T03:59:24.071" v="557" actId="2696"/>
        <pc:sldMkLst>
          <pc:docMk/>
          <pc:sldMk cId="3132155503" sldId="643"/>
        </pc:sldMkLst>
        <pc:spChg chg="mod">
          <ac:chgData name="Juraj Bardy" userId="7a30c89b9a2eb2dd" providerId="LiveId" clId="{76D8131B-2A61-401D-BBF0-37F907D6FD7A}" dt="2019-08-09T03:43:44.002" v="202"/>
          <ac:spMkLst>
            <pc:docMk/>
            <pc:sldMk cId="3132155503" sldId="643"/>
            <ac:spMk id="3" creationId="{00000000-0000-0000-0000-000000000000}"/>
          </ac:spMkLst>
        </pc:spChg>
      </pc:sldChg>
      <pc:sldChg chg="modSp add del">
        <pc:chgData name="Juraj Bardy" userId="7a30c89b9a2eb2dd" providerId="LiveId" clId="{76D8131B-2A61-401D-BBF0-37F907D6FD7A}" dt="2019-08-09T05:11:20.074" v="1785" actId="2696"/>
        <pc:sldMkLst>
          <pc:docMk/>
          <pc:sldMk cId="525960331" sldId="757"/>
        </pc:sldMkLst>
        <pc:spChg chg="mod">
          <ac:chgData name="Juraj Bardy" userId="7a30c89b9a2eb2dd" providerId="LiveId" clId="{76D8131B-2A61-401D-BBF0-37F907D6FD7A}" dt="2019-08-09T04:59:40.165" v="1369"/>
          <ac:spMkLst>
            <pc:docMk/>
            <pc:sldMk cId="525960331" sldId="757"/>
            <ac:spMk id="3" creationId="{00000000-0000-0000-0000-000000000000}"/>
          </ac:spMkLst>
        </pc:spChg>
      </pc:sldChg>
      <pc:sldChg chg="modSp add del">
        <pc:chgData name="Juraj Bardy" userId="7a30c89b9a2eb2dd" providerId="LiveId" clId="{76D8131B-2A61-401D-BBF0-37F907D6FD7A}" dt="2019-08-09T04:42:09.447" v="1157" actId="2696"/>
        <pc:sldMkLst>
          <pc:docMk/>
          <pc:sldMk cId="2580231896" sldId="815"/>
        </pc:sldMkLst>
        <pc:spChg chg="mod">
          <ac:chgData name="Juraj Bardy" userId="7a30c89b9a2eb2dd" providerId="LiveId" clId="{76D8131B-2A61-401D-BBF0-37F907D6FD7A}" dt="2019-08-09T04:10:04.349" v="579"/>
          <ac:spMkLst>
            <pc:docMk/>
            <pc:sldMk cId="2580231896" sldId="815"/>
            <ac:spMk id="3" creationId="{00000000-0000-0000-0000-000000000000}"/>
          </ac:spMkLst>
        </pc:spChg>
      </pc:sldChg>
      <pc:sldChg chg="modSp add del">
        <pc:chgData name="Juraj Bardy" userId="7a30c89b9a2eb2dd" providerId="LiveId" clId="{76D8131B-2A61-401D-BBF0-37F907D6FD7A}" dt="2019-08-09T04:09:40.053" v="576" actId="2696"/>
        <pc:sldMkLst>
          <pc:docMk/>
          <pc:sldMk cId="2408430612" sldId="823"/>
        </pc:sldMkLst>
        <pc:spChg chg="mod">
          <ac:chgData name="Juraj Bardy" userId="7a30c89b9a2eb2dd" providerId="LiveId" clId="{76D8131B-2A61-401D-BBF0-37F907D6FD7A}" dt="2019-08-09T03:59:25.610" v="558"/>
          <ac:spMkLst>
            <pc:docMk/>
            <pc:sldMk cId="2408430612" sldId="823"/>
            <ac:spMk id="3" creationId="{00000000-0000-0000-0000-000000000000}"/>
          </ac:spMkLst>
        </pc:spChg>
      </pc:sldChg>
      <pc:sldChg chg="addSp delSp modSp add">
        <pc:chgData name="Juraj Bardy" userId="7a30c89b9a2eb2dd" providerId="LiveId" clId="{76D8131B-2A61-401D-BBF0-37F907D6FD7A}" dt="2019-08-09T04:47:47.318" v="1331" actId="113"/>
        <pc:sldMkLst>
          <pc:docMk/>
          <pc:sldMk cId="1901244874" sldId="824"/>
        </pc:sldMkLst>
        <pc:spChg chg="mod">
          <ac:chgData name="Juraj Bardy" userId="7a30c89b9a2eb2dd" providerId="LiveId" clId="{76D8131B-2A61-401D-BBF0-37F907D6FD7A}" dt="2019-08-09T04:40:26.270" v="1118" actId="114"/>
          <ac:spMkLst>
            <pc:docMk/>
            <pc:sldMk cId="1901244874" sldId="824"/>
            <ac:spMk id="2" creationId="{9FB8A829-15C2-41C4-B2A5-2FFFC15567FB}"/>
          </ac:spMkLst>
        </pc:spChg>
        <pc:spChg chg="add mod">
          <ac:chgData name="Juraj Bardy" userId="7a30c89b9a2eb2dd" providerId="LiveId" clId="{76D8131B-2A61-401D-BBF0-37F907D6FD7A}" dt="2019-08-09T04:34:51.899" v="937" actId="1076"/>
          <ac:spMkLst>
            <pc:docMk/>
            <pc:sldMk cId="1901244874" sldId="824"/>
            <ac:spMk id="3" creationId="{9E5517AA-688F-436F-9DD1-645930CDF4BC}"/>
          </ac:spMkLst>
        </pc:spChg>
        <pc:spChg chg="mod">
          <ac:chgData name="Juraj Bardy" userId="7a30c89b9a2eb2dd" providerId="LiveId" clId="{76D8131B-2A61-401D-BBF0-37F907D6FD7A}" dt="2019-08-09T04:10:38.370" v="583" actId="207"/>
          <ac:spMkLst>
            <pc:docMk/>
            <pc:sldMk cId="1901244874" sldId="824"/>
            <ac:spMk id="6" creationId="{038EFDD0-3348-4E2D-B5C5-B3CCB685DED1}"/>
          </ac:spMkLst>
        </pc:spChg>
        <pc:spChg chg="add mod">
          <ac:chgData name="Juraj Bardy" userId="7a30c89b9a2eb2dd" providerId="LiveId" clId="{76D8131B-2A61-401D-BBF0-37F907D6FD7A}" dt="2019-08-09T04:35:04.880" v="939" actId="1076"/>
          <ac:spMkLst>
            <pc:docMk/>
            <pc:sldMk cId="1901244874" sldId="824"/>
            <ac:spMk id="7" creationId="{24D92621-DABA-442B-9D50-8B51823EF345}"/>
          </ac:spMkLst>
        </pc:spChg>
        <pc:spChg chg="add mod">
          <ac:chgData name="Juraj Bardy" userId="7a30c89b9a2eb2dd" providerId="LiveId" clId="{76D8131B-2A61-401D-BBF0-37F907D6FD7A}" dt="2019-08-09T04:35:47.910" v="943" actId="14100"/>
          <ac:spMkLst>
            <pc:docMk/>
            <pc:sldMk cId="1901244874" sldId="824"/>
            <ac:spMk id="8" creationId="{8CE39559-7E6E-41AE-B096-8C94589E23FF}"/>
          </ac:spMkLst>
        </pc:spChg>
        <pc:spChg chg="add del mod topLvl">
          <ac:chgData name="Juraj Bardy" userId="7a30c89b9a2eb2dd" providerId="LiveId" clId="{76D8131B-2A61-401D-BBF0-37F907D6FD7A}" dt="2019-08-09T04:11:30.595" v="635" actId="1076"/>
          <ac:spMkLst>
            <pc:docMk/>
            <pc:sldMk cId="1901244874" sldId="824"/>
            <ac:spMk id="9" creationId="{BC8438C1-4007-46FC-BD9D-A57C22FA3C8F}"/>
          </ac:spMkLst>
        </pc:spChg>
        <pc:spChg chg="del mod topLvl">
          <ac:chgData name="Juraj Bardy" userId="7a30c89b9a2eb2dd" providerId="LiveId" clId="{76D8131B-2A61-401D-BBF0-37F907D6FD7A}" dt="2019-08-09T04:11:25.754" v="633" actId="478"/>
          <ac:spMkLst>
            <pc:docMk/>
            <pc:sldMk cId="1901244874" sldId="824"/>
            <ac:spMk id="10" creationId="{3794B127-D975-45F2-A514-C7C947B24CC5}"/>
          </ac:spMkLst>
        </pc:spChg>
        <pc:spChg chg="add mod">
          <ac:chgData name="Juraj Bardy" userId="7a30c89b9a2eb2dd" providerId="LiveId" clId="{76D8131B-2A61-401D-BBF0-37F907D6FD7A}" dt="2019-08-09T04:44:00.836" v="1209" actId="207"/>
          <ac:spMkLst>
            <pc:docMk/>
            <pc:sldMk cId="1901244874" sldId="824"/>
            <ac:spMk id="10" creationId="{493A9398-5E5E-4C6C-A9CD-19D15B2360DB}"/>
          </ac:spMkLst>
        </pc:spChg>
        <pc:spChg chg="add mod">
          <ac:chgData name="Juraj Bardy" userId="7a30c89b9a2eb2dd" providerId="LiveId" clId="{76D8131B-2A61-401D-BBF0-37F907D6FD7A}" dt="2019-08-09T04:11:47.680" v="652" actId="1076"/>
          <ac:spMkLst>
            <pc:docMk/>
            <pc:sldMk cId="1901244874" sldId="824"/>
            <ac:spMk id="11" creationId="{129779F9-856B-44EB-AB28-0C79932D2FE7}"/>
          </ac:spMkLst>
        </pc:spChg>
        <pc:spChg chg="add mod">
          <ac:chgData name="Juraj Bardy" userId="7a30c89b9a2eb2dd" providerId="LiveId" clId="{76D8131B-2A61-401D-BBF0-37F907D6FD7A}" dt="2019-08-09T04:20:11.569" v="684" actId="207"/>
          <ac:spMkLst>
            <pc:docMk/>
            <pc:sldMk cId="1901244874" sldId="824"/>
            <ac:spMk id="12" creationId="{9E51E601-9836-4A59-AC6D-C42710B0E53F}"/>
          </ac:spMkLst>
        </pc:spChg>
        <pc:spChg chg="add mod">
          <ac:chgData name="Juraj Bardy" userId="7a30c89b9a2eb2dd" providerId="LiveId" clId="{76D8131B-2A61-401D-BBF0-37F907D6FD7A}" dt="2019-08-09T04:12:14.600" v="672" actId="14100"/>
          <ac:spMkLst>
            <pc:docMk/>
            <pc:sldMk cId="1901244874" sldId="824"/>
            <ac:spMk id="13" creationId="{FD075235-F1E9-43E8-B9CC-869C0813D039}"/>
          </ac:spMkLst>
        </pc:spChg>
        <pc:spChg chg="add del mod">
          <ac:chgData name="Juraj Bardy" userId="7a30c89b9a2eb2dd" providerId="LiveId" clId="{76D8131B-2A61-401D-BBF0-37F907D6FD7A}" dt="2019-08-09T04:12:43.579" v="677" actId="478"/>
          <ac:spMkLst>
            <pc:docMk/>
            <pc:sldMk cId="1901244874" sldId="824"/>
            <ac:spMk id="14" creationId="{70D94D2F-013E-4E51-8D30-3F933EF761BD}"/>
          </ac:spMkLst>
        </pc:spChg>
        <pc:spChg chg="add mod">
          <ac:chgData name="Juraj Bardy" userId="7a30c89b9a2eb2dd" providerId="LiveId" clId="{76D8131B-2A61-401D-BBF0-37F907D6FD7A}" dt="2019-08-09T04:47:06.724" v="1273" actId="1076"/>
          <ac:spMkLst>
            <pc:docMk/>
            <pc:sldMk cId="1901244874" sldId="824"/>
            <ac:spMk id="14" creationId="{EBA581D5-ECA3-4C5E-9106-B221E81B92C9}"/>
          </ac:spMkLst>
        </pc:spChg>
        <pc:spChg chg="mod">
          <ac:chgData name="Juraj Bardy" userId="7a30c89b9a2eb2dd" providerId="LiveId" clId="{76D8131B-2A61-401D-BBF0-37F907D6FD7A}" dt="2019-08-09T04:20:04.833" v="683" actId="207"/>
          <ac:spMkLst>
            <pc:docMk/>
            <pc:sldMk cId="1901244874" sldId="824"/>
            <ac:spMk id="17" creationId="{2E3CF967-448E-45D3-B71F-F217D69849D0}"/>
          </ac:spMkLst>
        </pc:spChg>
        <pc:spChg chg="add mod">
          <ac:chgData name="Juraj Bardy" userId="7a30c89b9a2eb2dd" providerId="LiveId" clId="{76D8131B-2A61-401D-BBF0-37F907D6FD7A}" dt="2019-08-09T04:42:23.630" v="1158" actId="1076"/>
          <ac:spMkLst>
            <pc:docMk/>
            <pc:sldMk cId="1901244874" sldId="824"/>
            <ac:spMk id="18" creationId="{ADBD3D1F-A499-47FC-BD80-358D69B3F074}"/>
          </ac:spMkLst>
        </pc:spChg>
        <pc:spChg chg="add mod">
          <ac:chgData name="Juraj Bardy" userId="7a30c89b9a2eb2dd" providerId="LiveId" clId="{76D8131B-2A61-401D-BBF0-37F907D6FD7A}" dt="2019-08-09T04:34:51.899" v="937" actId="1076"/>
          <ac:spMkLst>
            <pc:docMk/>
            <pc:sldMk cId="1901244874" sldId="824"/>
            <ac:spMk id="19" creationId="{E09092F9-80B5-4D9B-8336-0967F1D11F3E}"/>
          </ac:spMkLst>
        </pc:spChg>
        <pc:spChg chg="mod">
          <ac:chgData name="Juraj Bardy" userId="7a30c89b9a2eb2dd" providerId="LiveId" clId="{76D8131B-2A61-401D-BBF0-37F907D6FD7A}" dt="2019-08-09T04:34:26.885" v="935" actId="207"/>
          <ac:spMkLst>
            <pc:docMk/>
            <pc:sldMk cId="1901244874" sldId="824"/>
            <ac:spMk id="22" creationId="{77ECEE1B-34BD-485B-8BA2-BBE19AB42FEB}"/>
          </ac:spMkLst>
        </pc:spChg>
        <pc:spChg chg="add del mod">
          <ac:chgData name="Juraj Bardy" userId="7a30c89b9a2eb2dd" providerId="LiveId" clId="{76D8131B-2A61-401D-BBF0-37F907D6FD7A}" dt="2019-08-09T04:21:39.695" v="792" actId="478"/>
          <ac:spMkLst>
            <pc:docMk/>
            <pc:sldMk cId="1901244874" sldId="824"/>
            <ac:spMk id="23" creationId="{93B84C08-A479-471B-ACB6-9B90B3AE7D3C}"/>
          </ac:spMkLst>
        </pc:spChg>
        <pc:spChg chg="mod">
          <ac:chgData name="Juraj Bardy" userId="7a30c89b9a2eb2dd" providerId="LiveId" clId="{76D8131B-2A61-401D-BBF0-37F907D6FD7A}" dt="2019-08-09T04:22:46.713" v="796" actId="207"/>
          <ac:spMkLst>
            <pc:docMk/>
            <pc:sldMk cId="1901244874" sldId="824"/>
            <ac:spMk id="26" creationId="{A5AF01B5-863E-4630-AE5E-1AACE7945666}"/>
          </ac:spMkLst>
        </pc:spChg>
        <pc:spChg chg="add mod">
          <ac:chgData name="Juraj Bardy" userId="7a30c89b9a2eb2dd" providerId="LiveId" clId="{76D8131B-2A61-401D-BBF0-37F907D6FD7A}" dt="2019-08-09T04:41:23.822" v="1147" actId="20577"/>
          <ac:spMkLst>
            <pc:docMk/>
            <pc:sldMk cId="1901244874" sldId="824"/>
            <ac:spMk id="27" creationId="{AA929BA7-1305-4D20-B350-C2ED605E67C9}"/>
          </ac:spMkLst>
        </pc:spChg>
        <pc:spChg chg="add del mod">
          <ac:chgData name="Juraj Bardy" userId="7a30c89b9a2eb2dd" providerId="LiveId" clId="{76D8131B-2A61-401D-BBF0-37F907D6FD7A}" dt="2019-08-09T04:24:10.282" v="914" actId="478"/>
          <ac:spMkLst>
            <pc:docMk/>
            <pc:sldMk cId="1901244874" sldId="824"/>
            <ac:spMk id="28" creationId="{08980752-37F0-419D-A0E2-0CEE48975852}"/>
          </ac:spMkLst>
        </pc:spChg>
        <pc:spChg chg="add mod">
          <ac:chgData name="Juraj Bardy" userId="7a30c89b9a2eb2dd" providerId="LiveId" clId="{76D8131B-2A61-401D-BBF0-37F907D6FD7A}" dt="2019-08-09T04:36:58.203" v="987" actId="113"/>
          <ac:spMkLst>
            <pc:docMk/>
            <pc:sldMk cId="1901244874" sldId="824"/>
            <ac:spMk id="28" creationId="{982FC931-F02C-423C-B568-5E72928877AD}"/>
          </ac:spMkLst>
        </pc:spChg>
        <pc:spChg chg="add del mod">
          <ac:chgData name="Juraj Bardy" userId="7a30c89b9a2eb2dd" providerId="LiveId" clId="{76D8131B-2A61-401D-BBF0-37F907D6FD7A}" dt="2019-08-09T04:37:18.275" v="989" actId="478"/>
          <ac:spMkLst>
            <pc:docMk/>
            <pc:sldMk cId="1901244874" sldId="824"/>
            <ac:spMk id="29" creationId="{8566D61D-84B6-4B96-9A13-C76BFB627B7E}"/>
          </ac:spMkLst>
        </pc:spChg>
        <pc:spChg chg="add mod">
          <ac:chgData name="Juraj Bardy" userId="7a30c89b9a2eb2dd" providerId="LiveId" clId="{76D8131B-2A61-401D-BBF0-37F907D6FD7A}" dt="2019-08-09T04:38:17.804" v="1003" actId="14100"/>
          <ac:spMkLst>
            <pc:docMk/>
            <pc:sldMk cId="1901244874" sldId="824"/>
            <ac:spMk id="30" creationId="{7BCA9F02-A6A1-4C7A-8866-DF2062EEE14E}"/>
          </ac:spMkLst>
        </pc:spChg>
        <pc:spChg chg="add mod">
          <ac:chgData name="Juraj Bardy" userId="7a30c89b9a2eb2dd" providerId="LiveId" clId="{76D8131B-2A61-401D-BBF0-37F907D6FD7A}" dt="2019-08-09T04:38:01.959" v="1000" actId="1076"/>
          <ac:spMkLst>
            <pc:docMk/>
            <pc:sldMk cId="1901244874" sldId="824"/>
            <ac:spMk id="31" creationId="{4CF62312-0ED4-4734-9654-F0598EA914D0}"/>
          </ac:spMkLst>
        </pc:spChg>
        <pc:spChg chg="add mod">
          <ac:chgData name="Juraj Bardy" userId="7a30c89b9a2eb2dd" providerId="LiveId" clId="{76D8131B-2A61-401D-BBF0-37F907D6FD7A}" dt="2019-08-09T04:44:46.032" v="1214" actId="14100"/>
          <ac:spMkLst>
            <pc:docMk/>
            <pc:sldMk cId="1901244874" sldId="824"/>
            <ac:spMk id="32" creationId="{08631DA5-5435-4851-8F8B-8F67901DD4B8}"/>
          </ac:spMkLst>
        </pc:spChg>
        <pc:spChg chg="add mod">
          <ac:chgData name="Juraj Bardy" userId="7a30c89b9a2eb2dd" providerId="LiveId" clId="{76D8131B-2A61-401D-BBF0-37F907D6FD7A}" dt="2019-08-09T04:43:21.634" v="1205" actId="1076"/>
          <ac:spMkLst>
            <pc:docMk/>
            <pc:sldMk cId="1901244874" sldId="824"/>
            <ac:spMk id="33" creationId="{66329C58-0622-462A-977B-178818E3928B}"/>
          </ac:spMkLst>
        </pc:spChg>
        <pc:spChg chg="add mod">
          <ac:chgData name="Juraj Bardy" userId="7a30c89b9a2eb2dd" providerId="LiveId" clId="{76D8131B-2A61-401D-BBF0-37F907D6FD7A}" dt="2019-08-09T04:47:11.236" v="1277" actId="20577"/>
          <ac:spMkLst>
            <pc:docMk/>
            <pc:sldMk cId="1901244874" sldId="824"/>
            <ac:spMk id="34" creationId="{D2F6D90F-86CD-4714-AFC6-EC5A844F5730}"/>
          </ac:spMkLst>
        </pc:spChg>
        <pc:spChg chg="add mod">
          <ac:chgData name="Juraj Bardy" userId="7a30c89b9a2eb2dd" providerId="LiveId" clId="{76D8131B-2A61-401D-BBF0-37F907D6FD7A}" dt="2019-08-09T04:44:20.813" v="1213" actId="1076"/>
          <ac:spMkLst>
            <pc:docMk/>
            <pc:sldMk cId="1901244874" sldId="824"/>
            <ac:spMk id="35" creationId="{CF551FC7-4F7C-4961-A2EF-BCF2A8E33DBB}"/>
          </ac:spMkLst>
        </pc:spChg>
        <pc:spChg chg="add mod">
          <ac:chgData name="Juraj Bardy" userId="7a30c89b9a2eb2dd" providerId="LiveId" clId="{76D8131B-2A61-401D-BBF0-37F907D6FD7A}" dt="2019-08-09T04:47:47.318" v="1331" actId="113"/>
          <ac:spMkLst>
            <pc:docMk/>
            <pc:sldMk cId="1901244874" sldId="824"/>
            <ac:spMk id="36" creationId="{23EB5751-A2AD-4986-8266-CC27BF5CAA99}"/>
          </ac:spMkLst>
        </pc:spChg>
        <pc:grpChg chg="add mod">
          <ac:chgData name="Juraj Bardy" userId="7a30c89b9a2eb2dd" providerId="LiveId" clId="{76D8131B-2A61-401D-BBF0-37F907D6FD7A}" dt="2019-08-09T04:35:04.880" v="939" actId="1076"/>
          <ac:grpSpMkLst>
            <pc:docMk/>
            <pc:sldMk cId="1901244874" sldId="824"/>
            <ac:grpSpMk id="4" creationId="{BC8D6FAA-5897-4BFC-8454-3715EDDF3AC3}"/>
          </ac:grpSpMkLst>
        </pc:grpChg>
        <pc:grpChg chg="add del mod">
          <ac:chgData name="Juraj Bardy" userId="7a30c89b9a2eb2dd" providerId="LiveId" clId="{76D8131B-2A61-401D-BBF0-37F907D6FD7A}" dt="2019-08-09T04:11:25.754" v="633" actId="478"/>
          <ac:grpSpMkLst>
            <pc:docMk/>
            <pc:sldMk cId="1901244874" sldId="824"/>
            <ac:grpSpMk id="8" creationId="{B3B341B2-5B42-40D8-B3F9-03EC9E6CBBE3}"/>
          </ac:grpSpMkLst>
        </pc:grpChg>
        <pc:grpChg chg="add mod">
          <ac:chgData name="Juraj Bardy" userId="7a30c89b9a2eb2dd" providerId="LiveId" clId="{76D8131B-2A61-401D-BBF0-37F907D6FD7A}" dt="2019-08-09T04:35:12.637" v="940" actId="1076"/>
          <ac:grpSpMkLst>
            <pc:docMk/>
            <pc:sldMk cId="1901244874" sldId="824"/>
            <ac:grpSpMk id="15" creationId="{477EEAF5-20C1-424B-9A3A-8BD8E9F2967C}"/>
          </ac:grpSpMkLst>
        </pc:grpChg>
        <pc:grpChg chg="add del mod">
          <ac:chgData name="Juraj Bardy" userId="7a30c89b9a2eb2dd" providerId="LiveId" clId="{76D8131B-2A61-401D-BBF0-37F907D6FD7A}" dt="2019-08-09T04:21:39.695" v="792" actId="478"/>
          <ac:grpSpMkLst>
            <pc:docMk/>
            <pc:sldMk cId="1901244874" sldId="824"/>
            <ac:grpSpMk id="20" creationId="{8867B02E-F0CF-417D-8D17-5BBE346043D7}"/>
          </ac:grpSpMkLst>
        </pc:grpChg>
        <pc:grpChg chg="add mod">
          <ac:chgData name="Juraj Bardy" userId="7a30c89b9a2eb2dd" providerId="LiveId" clId="{76D8131B-2A61-401D-BBF0-37F907D6FD7A}" dt="2019-08-09T04:34:56.207" v="938" actId="1076"/>
          <ac:grpSpMkLst>
            <pc:docMk/>
            <pc:sldMk cId="1901244874" sldId="824"/>
            <ac:grpSpMk id="21" creationId="{B7E2E54B-AE5A-49C5-B059-B728E87F2A43}"/>
          </ac:grpSpMkLst>
        </pc:grpChg>
        <pc:grpChg chg="add mod">
          <ac:chgData name="Juraj Bardy" userId="7a30c89b9a2eb2dd" providerId="LiveId" clId="{76D8131B-2A61-401D-BBF0-37F907D6FD7A}" dt="2019-08-09T04:23:49.476" v="909" actId="1076"/>
          <ac:grpSpMkLst>
            <pc:docMk/>
            <pc:sldMk cId="1901244874" sldId="824"/>
            <ac:grpSpMk id="24" creationId="{562710A3-EB9D-42BD-AD21-BF7697F62076}"/>
          </ac:grpSpMkLst>
        </pc:grpChg>
      </pc:sldChg>
      <pc:sldChg chg="add del">
        <pc:chgData name="Juraj Bardy" userId="7a30c89b9a2eb2dd" providerId="LiveId" clId="{76D8131B-2A61-401D-BBF0-37F907D6FD7A}" dt="2019-08-09T04:09:57.192" v="578"/>
        <pc:sldMkLst>
          <pc:docMk/>
          <pc:sldMk cId="753783163" sldId="825"/>
        </pc:sldMkLst>
      </pc:sldChg>
      <pc:sldChg chg="addSp modSp add">
        <pc:chgData name="Juraj Bardy" userId="7a30c89b9a2eb2dd" providerId="LiveId" clId="{76D8131B-2A61-401D-BBF0-37F907D6FD7A}" dt="2019-08-09T05:23:27.831" v="2099" actId="207"/>
        <pc:sldMkLst>
          <pc:docMk/>
          <pc:sldMk cId="3157695173" sldId="825"/>
        </pc:sldMkLst>
        <pc:spChg chg="mod">
          <ac:chgData name="Juraj Bardy" userId="7a30c89b9a2eb2dd" providerId="LiveId" clId="{76D8131B-2A61-401D-BBF0-37F907D6FD7A}" dt="2019-08-09T05:10:41.182" v="1782" actId="20577"/>
          <ac:spMkLst>
            <pc:docMk/>
            <pc:sldMk cId="3157695173" sldId="825"/>
            <ac:spMk id="2" creationId="{CE6F355C-B8B1-4B03-8F46-D0A9B6CCF173}"/>
          </ac:spMkLst>
        </pc:spChg>
        <pc:graphicFrameChg chg="add mod modGraphic">
          <ac:chgData name="Juraj Bardy" userId="7a30c89b9a2eb2dd" providerId="LiveId" clId="{76D8131B-2A61-401D-BBF0-37F907D6FD7A}" dt="2019-08-09T05:23:27.831" v="2099" actId="207"/>
          <ac:graphicFrameMkLst>
            <pc:docMk/>
            <pc:sldMk cId="3157695173" sldId="825"/>
            <ac:graphicFrameMk id="3" creationId="{930E9802-856E-42BF-AC3D-B35B609B41A2}"/>
          </ac:graphicFrameMkLst>
        </pc:graphicFrameChg>
        <pc:picChg chg="add mod">
          <ac:chgData name="Juraj Bardy" userId="7a30c89b9a2eb2dd" providerId="LiveId" clId="{76D8131B-2A61-401D-BBF0-37F907D6FD7A}" dt="2019-08-09T05:06:37.879" v="1598" actId="1076"/>
          <ac:picMkLst>
            <pc:docMk/>
            <pc:sldMk cId="3157695173" sldId="825"/>
            <ac:picMk id="4" creationId="{8D5F6FE6-D368-49DA-B87D-31EDE6A0EFAA}"/>
          </ac:picMkLst>
        </pc:picChg>
        <pc:picChg chg="add mod">
          <ac:chgData name="Juraj Bardy" userId="7a30c89b9a2eb2dd" providerId="LiveId" clId="{76D8131B-2A61-401D-BBF0-37F907D6FD7A}" dt="2019-08-09T05:07:06.945" v="1625" actId="1076"/>
          <ac:picMkLst>
            <pc:docMk/>
            <pc:sldMk cId="3157695173" sldId="825"/>
            <ac:picMk id="5" creationId="{DF1E66C3-0BBC-4876-9485-69D034C81F11}"/>
          </ac:picMkLst>
        </pc:picChg>
        <pc:picChg chg="add mod">
          <ac:chgData name="Juraj Bardy" userId="7a30c89b9a2eb2dd" providerId="LiveId" clId="{76D8131B-2A61-401D-BBF0-37F907D6FD7A}" dt="2019-08-09T05:17:43.080" v="1887" actId="1076"/>
          <ac:picMkLst>
            <pc:docMk/>
            <pc:sldMk cId="3157695173" sldId="825"/>
            <ac:picMk id="6" creationId="{66A98964-DA48-467A-B022-60AB41D8CF2C}"/>
          </ac:picMkLst>
        </pc:picChg>
        <pc:picChg chg="add mod">
          <ac:chgData name="Juraj Bardy" userId="7a30c89b9a2eb2dd" providerId="LiveId" clId="{76D8131B-2A61-401D-BBF0-37F907D6FD7A}" dt="2019-08-09T05:17:33.383" v="1885" actId="1076"/>
          <ac:picMkLst>
            <pc:docMk/>
            <pc:sldMk cId="3157695173" sldId="825"/>
            <ac:picMk id="7" creationId="{D90945D5-3BC3-4F04-947D-E108391A50C4}"/>
          </ac:picMkLst>
        </pc:picChg>
        <pc:picChg chg="add mod modCrop">
          <ac:chgData name="Juraj Bardy" userId="7a30c89b9a2eb2dd" providerId="LiveId" clId="{76D8131B-2A61-401D-BBF0-37F907D6FD7A}" dt="2019-08-09T05:19:30.715" v="1922" actId="1076"/>
          <ac:picMkLst>
            <pc:docMk/>
            <pc:sldMk cId="3157695173" sldId="825"/>
            <ac:picMk id="8" creationId="{9E79FA8B-7DCD-47D9-8283-B843672472E3}"/>
          </ac:picMkLst>
        </pc:picChg>
        <pc:picChg chg="add mod">
          <ac:chgData name="Juraj Bardy" userId="7a30c89b9a2eb2dd" providerId="LiveId" clId="{76D8131B-2A61-401D-BBF0-37F907D6FD7A}" dt="2019-08-09T05:22:07.187" v="2053" actId="1076"/>
          <ac:picMkLst>
            <pc:docMk/>
            <pc:sldMk cId="3157695173" sldId="825"/>
            <ac:picMk id="9" creationId="{FDA153F1-843D-4403-BA65-6E1891531432}"/>
          </ac:picMkLst>
        </pc:picChg>
        <pc:picChg chg="add mod">
          <ac:chgData name="Juraj Bardy" userId="7a30c89b9a2eb2dd" providerId="LiveId" clId="{76D8131B-2A61-401D-BBF0-37F907D6FD7A}" dt="2019-08-09T05:23:08.476" v="2081" actId="1076"/>
          <ac:picMkLst>
            <pc:docMk/>
            <pc:sldMk cId="3157695173" sldId="825"/>
            <ac:picMk id="10" creationId="{D19A8A98-9722-454F-8450-3004E024E3D4}"/>
          </ac:picMkLst>
        </pc:picChg>
      </pc:sldChg>
    </pc:docChg>
  </pc:docChgLst>
  <pc:docChgLst>
    <pc:chgData name="Juraj Bardy" userId="7a30c89b9a2eb2dd" providerId="LiveId" clId="{671EEF71-378D-414F-9EEE-EDD2A37B206F}"/>
  </pc:docChgLst>
  <pc:docChgLst>
    <pc:chgData name="M M" userId="6576ff75e9ba2bec" providerId="LiveId" clId="{A5E4C4CB-9A8F-CE45-99A5-2FE96F56DB36}"/>
    <pc:docChg chg="undo custSel addSld delSld modSld sldOrd">
      <pc:chgData name="M M" userId="6576ff75e9ba2bec" providerId="LiveId" clId="{A5E4C4CB-9A8F-CE45-99A5-2FE96F56DB36}" dt="2019-07-29T08:55:12.302" v="1187"/>
      <pc:docMkLst>
        <pc:docMk/>
      </pc:docMkLst>
      <pc:sldChg chg="addSp delSp modSp add ord">
        <pc:chgData name="M M" userId="6576ff75e9ba2bec" providerId="LiveId" clId="{A5E4C4CB-9A8F-CE45-99A5-2FE96F56DB36}" dt="2019-07-29T08:55:05.832" v="1186"/>
        <pc:sldMkLst>
          <pc:docMk/>
          <pc:sldMk cId="390713996" sldId="607"/>
        </pc:sldMkLst>
        <pc:spChg chg="add del mod">
          <ac:chgData name="M M" userId="6576ff75e9ba2bec" providerId="LiveId" clId="{A5E4C4CB-9A8F-CE45-99A5-2FE96F56DB36}" dt="2019-07-29T08:14:04.963" v="851"/>
          <ac:spMkLst>
            <pc:docMk/>
            <pc:sldMk cId="390713996" sldId="607"/>
            <ac:spMk id="2" creationId="{AC721A16-01AE-6B4E-89D7-98323EC42F47}"/>
          </ac:spMkLst>
        </pc:spChg>
        <pc:spChg chg="del mod">
          <ac:chgData name="M M" userId="6576ff75e9ba2bec" providerId="LiveId" clId="{A5E4C4CB-9A8F-CE45-99A5-2FE96F56DB36}" dt="2019-07-29T08:35:45.181" v="1102" actId="478"/>
          <ac:spMkLst>
            <pc:docMk/>
            <pc:sldMk cId="390713996" sldId="607"/>
            <ac:spMk id="3" creationId="{DBA0EF0A-1DB6-4576-9CB4-9003B1F07DB2}"/>
          </ac:spMkLst>
        </pc:spChg>
        <pc:spChg chg="del mod">
          <ac:chgData name="M M" userId="6576ff75e9ba2bec" providerId="LiveId" clId="{A5E4C4CB-9A8F-CE45-99A5-2FE96F56DB36}" dt="2019-07-29T08:29:41.163" v="1005" actId="478"/>
          <ac:spMkLst>
            <pc:docMk/>
            <pc:sldMk cId="390713996" sldId="607"/>
            <ac:spMk id="5" creationId="{4F9EAF54-DE85-4BE7-831D-FFC400B38F7F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6" creationId="{365CEC34-E2EF-41AD-8DEB-C826DFD114C2}"/>
          </ac:spMkLst>
        </pc:spChg>
        <pc:spChg chg="del">
          <ac:chgData name="M M" userId="6576ff75e9ba2bec" providerId="LiveId" clId="{A5E4C4CB-9A8F-CE45-99A5-2FE96F56DB36}" dt="2019-07-29T08:29:41.163" v="1005" actId="478"/>
          <ac:spMkLst>
            <pc:docMk/>
            <pc:sldMk cId="390713996" sldId="607"/>
            <ac:spMk id="7" creationId="{59B48DC6-C971-4D7F-9CA6-003BBC929327}"/>
          </ac:spMkLst>
        </pc:spChg>
        <pc:spChg chg="del">
          <ac:chgData name="M M" userId="6576ff75e9ba2bec" providerId="LiveId" clId="{A5E4C4CB-9A8F-CE45-99A5-2FE96F56DB36}" dt="2019-07-29T08:29:42.928" v="1006" actId="478"/>
          <ac:spMkLst>
            <pc:docMk/>
            <pc:sldMk cId="390713996" sldId="607"/>
            <ac:spMk id="8" creationId="{C6D57B54-D40D-4647-90DC-6BA00830FE74}"/>
          </ac:spMkLst>
        </pc:spChg>
        <pc:spChg chg="del">
          <ac:chgData name="M M" userId="6576ff75e9ba2bec" providerId="LiveId" clId="{A5E4C4CB-9A8F-CE45-99A5-2FE96F56DB36}" dt="2019-07-29T08:29:41.163" v="1005" actId="478"/>
          <ac:spMkLst>
            <pc:docMk/>
            <pc:sldMk cId="390713996" sldId="607"/>
            <ac:spMk id="9" creationId="{62C24756-001E-4F48-83B8-C73C10FB3CA0}"/>
          </ac:spMkLst>
        </pc:spChg>
        <pc:spChg chg="del">
          <ac:chgData name="M M" userId="6576ff75e9ba2bec" providerId="LiveId" clId="{A5E4C4CB-9A8F-CE45-99A5-2FE96F56DB36}" dt="2019-07-29T08:29:42.928" v="1006" actId="478"/>
          <ac:spMkLst>
            <pc:docMk/>
            <pc:sldMk cId="390713996" sldId="607"/>
            <ac:spMk id="10" creationId="{C7745B43-B363-4B2A-B818-78CC37B0E475}"/>
          </ac:spMkLst>
        </pc:spChg>
        <pc:spChg chg="del">
          <ac:chgData name="M M" userId="6576ff75e9ba2bec" providerId="LiveId" clId="{A5E4C4CB-9A8F-CE45-99A5-2FE96F56DB36}" dt="2019-07-29T08:29:41.163" v="1005" actId="478"/>
          <ac:spMkLst>
            <pc:docMk/>
            <pc:sldMk cId="390713996" sldId="607"/>
            <ac:spMk id="11" creationId="{3D57447A-B6C1-48FC-8F2F-AC686FE3223B}"/>
          </ac:spMkLst>
        </pc:spChg>
        <pc:spChg chg="del">
          <ac:chgData name="M M" userId="6576ff75e9ba2bec" providerId="LiveId" clId="{A5E4C4CB-9A8F-CE45-99A5-2FE96F56DB36}" dt="2019-07-29T08:29:42.928" v="1006" actId="478"/>
          <ac:spMkLst>
            <pc:docMk/>
            <pc:sldMk cId="390713996" sldId="607"/>
            <ac:spMk id="12" creationId="{E5CDA78C-6C99-4D38-85A2-1794E0824802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3" creationId="{77902E77-736A-4BA6-B8B8-E0B4BFDB9473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4" creationId="{D862464B-B7E8-4FA6-8C2C-3336A2171F34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5" creationId="{32CDCED2-83E9-42A6-9E15-5065D5C99023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6" creationId="{2F89E210-5288-4F81-82E8-03529BC24751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7" creationId="{2B4B5FD5-71F5-48E9-A67F-9539890315AB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8" creationId="{78442E0F-C8B5-4669-B703-0096A82A4BBE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19" creationId="{C527D61C-D9B0-4A14-912E-58EFB7A13C9E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20" creationId="{0B725229-A70B-484D-9C31-24B537810496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21" creationId="{A449DF96-BB70-478A-A45B-CEAEF126B6E8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22" creationId="{FD16A143-0829-4128-98A7-0CFEC5935EC2}"/>
          </ac:spMkLst>
        </pc:spChg>
        <pc:spChg chg="del mod">
          <ac:chgData name="M M" userId="6576ff75e9ba2bec" providerId="LiveId" clId="{A5E4C4CB-9A8F-CE45-99A5-2FE96F56DB36}" dt="2019-07-29T08:29:28.081" v="1000" actId="478"/>
          <ac:spMkLst>
            <pc:docMk/>
            <pc:sldMk cId="390713996" sldId="607"/>
            <ac:spMk id="23" creationId="{BE9D3332-F6A8-4ABB-8B9F-EE2034BEC727}"/>
          </ac:spMkLst>
        </pc:spChg>
        <pc:spChg chg="del">
          <ac:chgData name="M M" userId="6576ff75e9ba2bec" providerId="LiveId" clId="{A5E4C4CB-9A8F-CE45-99A5-2FE96F56DB36}" dt="2019-07-29T08:29:42.928" v="1006" actId="478"/>
          <ac:spMkLst>
            <pc:docMk/>
            <pc:sldMk cId="390713996" sldId="607"/>
            <ac:spMk id="24" creationId="{A564BDCD-055E-4D79-BCD0-6FBCED4924CC}"/>
          </ac:spMkLst>
        </pc:spChg>
        <pc:spChg chg="del mod">
          <ac:chgData name="M M" userId="6576ff75e9ba2bec" providerId="LiveId" clId="{A5E4C4CB-9A8F-CE45-99A5-2FE96F56DB36}" dt="2019-07-29T08:29:28.081" v="1000" actId="478"/>
          <ac:spMkLst>
            <pc:docMk/>
            <pc:sldMk cId="390713996" sldId="607"/>
            <ac:spMk id="25" creationId="{0B9D4128-4110-4C3C-8397-18F00CC40E4F}"/>
          </ac:spMkLst>
        </pc:spChg>
        <pc:spChg chg="del mod">
          <ac:chgData name="M M" userId="6576ff75e9ba2bec" providerId="LiveId" clId="{A5E4C4CB-9A8F-CE45-99A5-2FE96F56DB36}" dt="2019-07-29T08:29:28.081" v="1000" actId="478"/>
          <ac:spMkLst>
            <pc:docMk/>
            <pc:sldMk cId="390713996" sldId="607"/>
            <ac:spMk id="26" creationId="{82207EE3-0CB8-47CE-B97C-0420CA020AA3}"/>
          </ac:spMkLst>
        </pc:spChg>
        <pc:spChg chg="del mod">
          <ac:chgData name="M M" userId="6576ff75e9ba2bec" providerId="LiveId" clId="{A5E4C4CB-9A8F-CE45-99A5-2FE96F56DB36}" dt="2019-07-29T08:29:34.828" v="1002" actId="478"/>
          <ac:spMkLst>
            <pc:docMk/>
            <pc:sldMk cId="390713996" sldId="607"/>
            <ac:spMk id="27" creationId="{2F8B5961-CCB4-454F-A737-8CF3D7FFC99F}"/>
          </ac:spMkLst>
        </pc:spChg>
        <pc:spChg chg="del mod">
          <ac:chgData name="M M" userId="6576ff75e9ba2bec" providerId="LiveId" clId="{A5E4C4CB-9A8F-CE45-99A5-2FE96F56DB36}" dt="2019-07-29T08:29:28.081" v="1000" actId="478"/>
          <ac:spMkLst>
            <pc:docMk/>
            <pc:sldMk cId="390713996" sldId="607"/>
            <ac:spMk id="28" creationId="{B561B501-19FB-4079-B495-6F62C9AFAB38}"/>
          </ac:spMkLst>
        </pc:spChg>
        <pc:spChg chg="del mod">
          <ac:chgData name="M M" userId="6576ff75e9ba2bec" providerId="LiveId" clId="{A5E4C4CB-9A8F-CE45-99A5-2FE96F56DB36}" dt="2019-07-29T08:29:28.081" v="1000" actId="478"/>
          <ac:spMkLst>
            <pc:docMk/>
            <pc:sldMk cId="390713996" sldId="607"/>
            <ac:spMk id="29" creationId="{E507BDE5-18E8-4406-A7D5-A9962127BC09}"/>
          </ac:spMkLst>
        </pc:spChg>
        <pc:spChg chg="del mod">
          <ac:chgData name="M M" userId="6576ff75e9ba2bec" providerId="LiveId" clId="{A5E4C4CB-9A8F-CE45-99A5-2FE96F56DB36}" dt="2019-07-29T08:29:30.201" v="1001" actId="478"/>
          <ac:spMkLst>
            <pc:docMk/>
            <pc:sldMk cId="390713996" sldId="607"/>
            <ac:spMk id="30" creationId="{EB24777F-8B67-4300-A008-B8F8BC4E63AA}"/>
          </ac:spMkLst>
        </pc:spChg>
        <pc:spChg chg="del mod">
          <ac:chgData name="M M" userId="6576ff75e9ba2bec" providerId="LiveId" clId="{A5E4C4CB-9A8F-CE45-99A5-2FE96F56DB36}" dt="2019-07-29T08:29:30.201" v="1001" actId="478"/>
          <ac:spMkLst>
            <pc:docMk/>
            <pc:sldMk cId="390713996" sldId="607"/>
            <ac:spMk id="31" creationId="{DE1C628A-35E7-44E1-9CD3-21986A4D825F}"/>
          </ac:spMkLst>
        </pc:spChg>
        <pc:spChg chg="del mod">
          <ac:chgData name="M M" userId="6576ff75e9ba2bec" providerId="LiveId" clId="{A5E4C4CB-9A8F-CE45-99A5-2FE96F56DB36}" dt="2019-07-29T08:29:30.201" v="1001" actId="478"/>
          <ac:spMkLst>
            <pc:docMk/>
            <pc:sldMk cId="390713996" sldId="607"/>
            <ac:spMk id="32" creationId="{80F28909-4095-47C3-B64D-28C92C6D578C}"/>
          </ac:spMkLst>
        </pc:spChg>
        <pc:spChg chg="del">
          <ac:chgData name="M M" userId="6576ff75e9ba2bec" providerId="LiveId" clId="{A5E4C4CB-9A8F-CE45-99A5-2FE96F56DB36}" dt="2019-07-29T08:29:38.119" v="1004" actId="478"/>
          <ac:spMkLst>
            <pc:docMk/>
            <pc:sldMk cId="390713996" sldId="607"/>
            <ac:spMk id="33" creationId="{70E9D7EA-E554-E343-93D0-9CC9182725AA}"/>
          </ac:spMkLst>
        </pc:spChg>
        <pc:spChg chg="del">
          <ac:chgData name="M M" userId="6576ff75e9ba2bec" providerId="LiveId" clId="{A5E4C4CB-9A8F-CE45-99A5-2FE96F56DB36}" dt="2019-07-29T08:29:06.504" v="998" actId="478"/>
          <ac:spMkLst>
            <pc:docMk/>
            <pc:sldMk cId="390713996" sldId="607"/>
            <ac:spMk id="34" creationId="{E6DA37C9-6B69-5243-94AB-B9D0715407F2}"/>
          </ac:spMkLst>
        </pc:spChg>
        <pc:spChg chg="mod">
          <ac:chgData name="M M" userId="6576ff75e9ba2bec" providerId="LiveId" clId="{A5E4C4CB-9A8F-CE45-99A5-2FE96F56DB36}" dt="2019-07-29T08:39:29.030" v="1155" actId="207"/>
          <ac:spMkLst>
            <pc:docMk/>
            <pc:sldMk cId="390713996" sldId="607"/>
            <ac:spMk id="35" creationId="{E59B5139-D52B-6B42-A2AC-02DCED910F4A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36" creationId="{AD030FBB-9B03-584E-979A-0337E984F000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37" creationId="{435C69DC-3C81-1A4A-B481-EC85D502E276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38" creationId="{033469F2-399D-5246-81E7-3A0DF73280F7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39" creationId="{13989735-EB80-284F-8874-AE789D31CB29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40" creationId="{A68FA731-31C3-8747-BE5E-3B9FE7526D32}"/>
          </ac:spMkLst>
        </pc:spChg>
        <pc:spChg chg="del">
          <ac:chgData name="M M" userId="6576ff75e9ba2bec" providerId="LiveId" clId="{A5E4C4CB-9A8F-CE45-99A5-2FE96F56DB36}" dt="2019-07-29T08:12:42.139" v="780" actId="478"/>
          <ac:spMkLst>
            <pc:docMk/>
            <pc:sldMk cId="390713996" sldId="607"/>
            <ac:spMk id="41" creationId="{A1932CB5-87BF-B049-841A-00E814434D31}"/>
          </ac:spMkLst>
        </pc:spChg>
        <pc:spChg chg="mod">
          <ac:chgData name="M M" userId="6576ff75e9ba2bec" providerId="LiveId" clId="{A5E4C4CB-9A8F-CE45-99A5-2FE96F56DB36}" dt="2019-07-29T08:39:40.287" v="1157" actId="207"/>
          <ac:spMkLst>
            <pc:docMk/>
            <pc:sldMk cId="390713996" sldId="607"/>
            <ac:spMk id="42" creationId="{2933B4E6-8807-7843-B045-BCEB75FF95B1}"/>
          </ac:spMkLst>
        </pc:spChg>
        <pc:spChg chg="add del mod">
          <ac:chgData name="M M" userId="6576ff75e9ba2bec" providerId="LiveId" clId="{A5E4C4CB-9A8F-CE45-99A5-2FE96F56DB36}" dt="2019-07-29T08:13:10.357" v="786" actId="478"/>
          <ac:spMkLst>
            <pc:docMk/>
            <pc:sldMk cId="390713996" sldId="607"/>
            <ac:spMk id="43" creationId="{AFF5B0D9-501F-8044-85EF-1C3D67E3ECDF}"/>
          </ac:spMkLst>
        </pc:spChg>
        <pc:spChg chg="add del mod">
          <ac:chgData name="M M" userId="6576ff75e9ba2bec" providerId="LiveId" clId="{A5E4C4CB-9A8F-CE45-99A5-2FE96F56DB36}" dt="2019-07-29T08:13:10.357" v="786" actId="478"/>
          <ac:spMkLst>
            <pc:docMk/>
            <pc:sldMk cId="390713996" sldId="607"/>
            <ac:spMk id="44" creationId="{20638DAF-73CF-C54A-B58E-DFC64A0B806E}"/>
          </ac:spMkLst>
        </pc:spChg>
        <pc:spChg chg="add del mod">
          <ac:chgData name="M M" userId="6576ff75e9ba2bec" providerId="LiveId" clId="{A5E4C4CB-9A8F-CE45-99A5-2FE96F56DB36}" dt="2019-07-29T08:13:08.741" v="785" actId="478"/>
          <ac:spMkLst>
            <pc:docMk/>
            <pc:sldMk cId="390713996" sldId="607"/>
            <ac:spMk id="45" creationId="{3CF4BB53-E6E3-004B-A2EC-9A8523B10383}"/>
          </ac:spMkLst>
        </pc:spChg>
        <pc:spChg chg="add del mod">
          <ac:chgData name="M M" userId="6576ff75e9ba2bec" providerId="LiveId" clId="{A5E4C4CB-9A8F-CE45-99A5-2FE96F56DB36}" dt="2019-07-29T08:13:08.741" v="785" actId="478"/>
          <ac:spMkLst>
            <pc:docMk/>
            <pc:sldMk cId="390713996" sldId="607"/>
            <ac:spMk id="46" creationId="{9675AA0A-6C43-414C-9F13-93CD9D345467}"/>
          </ac:spMkLst>
        </pc:spChg>
        <pc:spChg chg="add del mod">
          <ac:chgData name="M M" userId="6576ff75e9ba2bec" providerId="LiveId" clId="{A5E4C4CB-9A8F-CE45-99A5-2FE96F56DB36}" dt="2019-07-29T08:29:36.516" v="1003" actId="478"/>
          <ac:spMkLst>
            <pc:docMk/>
            <pc:sldMk cId="390713996" sldId="607"/>
            <ac:spMk id="47" creationId="{8D1C4C6B-5AE6-C440-8FF7-48CAA3A415FB}"/>
          </ac:spMkLst>
        </pc:spChg>
        <pc:spChg chg="add del mod">
          <ac:chgData name="M M" userId="6576ff75e9ba2bec" providerId="LiveId" clId="{A5E4C4CB-9A8F-CE45-99A5-2FE96F56DB36}" dt="2019-07-29T08:29:36.516" v="1003" actId="478"/>
          <ac:spMkLst>
            <pc:docMk/>
            <pc:sldMk cId="390713996" sldId="607"/>
            <ac:spMk id="48" creationId="{B9A1DA7D-3962-DD4A-B021-01F5DCD2512D}"/>
          </ac:spMkLst>
        </pc:spChg>
        <pc:spChg chg="add del mod">
          <ac:chgData name="M M" userId="6576ff75e9ba2bec" providerId="LiveId" clId="{A5E4C4CB-9A8F-CE45-99A5-2FE96F56DB36}" dt="2019-07-29T08:29:36.516" v="1003" actId="478"/>
          <ac:spMkLst>
            <pc:docMk/>
            <pc:sldMk cId="390713996" sldId="607"/>
            <ac:spMk id="49" creationId="{6AE0DD0E-4917-2341-B4F1-87AF66771E44}"/>
          </ac:spMkLst>
        </pc:spChg>
        <pc:spChg chg="add mod">
          <ac:chgData name="M M" userId="6576ff75e9ba2bec" providerId="LiveId" clId="{A5E4C4CB-9A8F-CE45-99A5-2FE96F56DB36}" dt="2019-07-29T08:30:10.507" v="1044" actId="20577"/>
          <ac:spMkLst>
            <pc:docMk/>
            <pc:sldMk cId="390713996" sldId="607"/>
            <ac:spMk id="50" creationId="{E8757C9E-D549-1548-8A36-A7453A9A0D82}"/>
          </ac:spMkLst>
        </pc:spChg>
        <pc:spChg chg="add del mod">
          <ac:chgData name="M M" userId="6576ff75e9ba2bec" providerId="LiveId" clId="{A5E4C4CB-9A8F-CE45-99A5-2FE96F56DB36}" dt="2019-07-29T08:35:45.181" v="1102" actId="478"/>
          <ac:spMkLst>
            <pc:docMk/>
            <pc:sldMk cId="390713996" sldId="607"/>
            <ac:spMk id="51" creationId="{7ACC51C6-CFC5-7345-82D9-D0E344627F33}"/>
          </ac:spMkLst>
        </pc:spChg>
        <pc:spChg chg="add mod">
          <ac:chgData name="M M" userId="6576ff75e9ba2bec" providerId="LiveId" clId="{A5E4C4CB-9A8F-CE45-99A5-2FE96F56DB36}" dt="2019-07-29T08:38:21.220" v="1150" actId="465"/>
          <ac:spMkLst>
            <pc:docMk/>
            <pc:sldMk cId="390713996" sldId="607"/>
            <ac:spMk id="52" creationId="{1B6FC092-63A9-1C47-BA7F-AB956672D1B9}"/>
          </ac:spMkLst>
        </pc:spChg>
        <pc:spChg chg="add mod">
          <ac:chgData name="M M" userId="6576ff75e9ba2bec" providerId="LiveId" clId="{A5E4C4CB-9A8F-CE45-99A5-2FE96F56DB36}" dt="2019-07-29T08:38:21.220" v="1150" actId="465"/>
          <ac:spMkLst>
            <pc:docMk/>
            <pc:sldMk cId="390713996" sldId="607"/>
            <ac:spMk id="53" creationId="{31BBF6E4-12C3-554D-BE35-22CE00B685DA}"/>
          </ac:spMkLst>
        </pc:spChg>
        <pc:spChg chg="add mod">
          <ac:chgData name="M M" userId="6576ff75e9ba2bec" providerId="LiveId" clId="{A5E4C4CB-9A8F-CE45-99A5-2FE96F56DB36}" dt="2019-07-29T08:38:29.991" v="1151" actId="465"/>
          <ac:spMkLst>
            <pc:docMk/>
            <pc:sldMk cId="390713996" sldId="607"/>
            <ac:spMk id="54" creationId="{72BAF1DD-3392-BF4F-9044-ED59EC42C0A2}"/>
          </ac:spMkLst>
        </pc:spChg>
        <pc:spChg chg="add mod">
          <ac:chgData name="M M" userId="6576ff75e9ba2bec" providerId="LiveId" clId="{A5E4C4CB-9A8F-CE45-99A5-2FE96F56DB36}" dt="2019-07-29T08:38:29.991" v="1151" actId="465"/>
          <ac:spMkLst>
            <pc:docMk/>
            <pc:sldMk cId="390713996" sldId="607"/>
            <ac:spMk id="55" creationId="{83CC34F7-5E6B-5542-A27D-C9337E6F6AB8}"/>
          </ac:spMkLst>
        </pc:spChg>
        <pc:spChg chg="add mod">
          <ac:chgData name="M M" userId="6576ff75e9ba2bec" providerId="LiveId" clId="{A5E4C4CB-9A8F-CE45-99A5-2FE96F56DB36}" dt="2019-07-29T08:38:36.303" v="1152" actId="465"/>
          <ac:spMkLst>
            <pc:docMk/>
            <pc:sldMk cId="390713996" sldId="607"/>
            <ac:spMk id="56" creationId="{C4F9FB85-C7C3-884E-971F-D8B86FC4E3BC}"/>
          </ac:spMkLst>
        </pc:spChg>
        <pc:spChg chg="add mod">
          <ac:chgData name="M M" userId="6576ff75e9ba2bec" providerId="LiveId" clId="{A5E4C4CB-9A8F-CE45-99A5-2FE96F56DB36}" dt="2019-07-29T08:38:36.303" v="1152" actId="465"/>
          <ac:spMkLst>
            <pc:docMk/>
            <pc:sldMk cId="390713996" sldId="607"/>
            <ac:spMk id="57" creationId="{A4A345F8-3995-AE45-B27E-91ABB5F591E5}"/>
          </ac:spMkLst>
        </pc:spChg>
        <pc:spChg chg="add mod">
          <ac:chgData name="M M" userId="6576ff75e9ba2bec" providerId="LiveId" clId="{A5E4C4CB-9A8F-CE45-99A5-2FE96F56DB36}" dt="2019-07-29T08:38:29.991" v="1151" actId="465"/>
          <ac:spMkLst>
            <pc:docMk/>
            <pc:sldMk cId="390713996" sldId="607"/>
            <ac:spMk id="58" creationId="{F44F7EC7-F289-D049-BCBC-6D112E6D74D2}"/>
          </ac:spMkLst>
        </pc:spChg>
        <pc:spChg chg="add mod">
          <ac:chgData name="M M" userId="6576ff75e9ba2bec" providerId="LiveId" clId="{A5E4C4CB-9A8F-CE45-99A5-2FE96F56DB36}" dt="2019-07-29T08:38:29.991" v="1151" actId="465"/>
          <ac:spMkLst>
            <pc:docMk/>
            <pc:sldMk cId="390713996" sldId="607"/>
            <ac:spMk id="59" creationId="{89FEE4C2-9249-5343-9632-16A13A2A93B4}"/>
          </ac:spMkLst>
        </pc:spChg>
        <pc:spChg chg="add mod">
          <ac:chgData name="M M" userId="6576ff75e9ba2bec" providerId="LiveId" clId="{A5E4C4CB-9A8F-CE45-99A5-2FE96F56DB36}" dt="2019-07-29T08:38:36.303" v="1152" actId="465"/>
          <ac:spMkLst>
            <pc:docMk/>
            <pc:sldMk cId="390713996" sldId="607"/>
            <ac:spMk id="60" creationId="{04EE0502-2798-F645-8B58-030569044870}"/>
          </ac:spMkLst>
        </pc:spChg>
        <pc:spChg chg="add mod">
          <ac:chgData name="M M" userId="6576ff75e9ba2bec" providerId="LiveId" clId="{A5E4C4CB-9A8F-CE45-99A5-2FE96F56DB36}" dt="2019-07-29T08:38:36.303" v="1152" actId="465"/>
          <ac:spMkLst>
            <pc:docMk/>
            <pc:sldMk cId="390713996" sldId="607"/>
            <ac:spMk id="61" creationId="{77D80FA2-0C44-EE4A-A531-E81D8815FA43}"/>
          </ac:spMkLst>
        </pc:spChg>
        <pc:spChg chg="add mod">
          <ac:chgData name="M M" userId="6576ff75e9ba2bec" providerId="LiveId" clId="{A5E4C4CB-9A8F-CE45-99A5-2FE96F56DB36}" dt="2019-07-29T08:38:36.303" v="1152" actId="465"/>
          <ac:spMkLst>
            <pc:docMk/>
            <pc:sldMk cId="390713996" sldId="607"/>
            <ac:spMk id="62" creationId="{A79FC6CD-B44B-AF47-B6A9-6BBAFDADE76C}"/>
          </ac:spMkLst>
        </pc:spChg>
        <pc:spChg chg="add mod">
          <ac:chgData name="M M" userId="6576ff75e9ba2bec" providerId="LiveId" clId="{A5E4C4CB-9A8F-CE45-99A5-2FE96F56DB36}" dt="2019-07-29T08:38:36.303" v="1152" actId="465"/>
          <ac:spMkLst>
            <pc:docMk/>
            <pc:sldMk cId="390713996" sldId="607"/>
            <ac:spMk id="63" creationId="{FA0A754E-E449-7D4F-B80C-69EBD9AE015C}"/>
          </ac:spMkLst>
        </pc:spChg>
        <pc:spChg chg="add mod">
          <ac:chgData name="M M" userId="6576ff75e9ba2bec" providerId="LiveId" clId="{A5E4C4CB-9A8F-CE45-99A5-2FE96F56DB36}" dt="2019-07-29T08:38:21.220" v="1150" actId="465"/>
          <ac:spMkLst>
            <pc:docMk/>
            <pc:sldMk cId="390713996" sldId="607"/>
            <ac:spMk id="64" creationId="{679F1A74-F0C8-BF44-9C2B-6AB53E3064C9}"/>
          </ac:spMkLst>
        </pc:spChg>
        <pc:spChg chg="add mod">
          <ac:chgData name="M M" userId="6576ff75e9ba2bec" providerId="LiveId" clId="{A5E4C4CB-9A8F-CE45-99A5-2FE96F56DB36}" dt="2019-07-29T08:38:21.220" v="1150" actId="465"/>
          <ac:spMkLst>
            <pc:docMk/>
            <pc:sldMk cId="390713996" sldId="607"/>
            <ac:spMk id="65" creationId="{55305A35-3333-0442-A60A-1CC8AEF8B2F5}"/>
          </ac:spMkLst>
        </pc:spChg>
        <pc:spChg chg="add mod">
          <ac:chgData name="M M" userId="6576ff75e9ba2bec" providerId="LiveId" clId="{A5E4C4CB-9A8F-CE45-99A5-2FE96F56DB36}" dt="2019-07-29T08:38:10.204" v="1149" actId="552"/>
          <ac:spMkLst>
            <pc:docMk/>
            <pc:sldMk cId="390713996" sldId="607"/>
            <ac:spMk id="66" creationId="{55D16311-37BA-FD47-AD8A-6F600EA6816A}"/>
          </ac:spMkLst>
        </pc:spChg>
        <pc:spChg chg="add mod">
          <ac:chgData name="M M" userId="6576ff75e9ba2bec" providerId="LiveId" clId="{A5E4C4CB-9A8F-CE45-99A5-2FE96F56DB36}" dt="2019-07-29T08:38:10.204" v="1149" actId="552"/>
          <ac:spMkLst>
            <pc:docMk/>
            <pc:sldMk cId="390713996" sldId="607"/>
            <ac:spMk id="67" creationId="{0870D94A-01C0-CC48-ABB0-173C1FC9C3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807B1-A6D3-45C9-8B6F-CC0DD73C3603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6BC3F-AA97-4773-8D2B-9ACED1B7C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D265-554A-4237-999F-5ECCD07E00D4}" type="datetimeFigureOut">
              <a:rPr lang="sk-SK" smtClean="0"/>
              <a:pPr/>
              <a:t>19. 11. 2019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5A65-C2CA-4553-AE90-6B6CC9A231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24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5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7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7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6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28" y="-616"/>
            <a:ext cx="9266547" cy="68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33" y="0"/>
            <a:ext cx="7898467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6331F7-D387-774E-94F2-92BCCAC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60" y="630802"/>
            <a:ext cx="3510244" cy="560931"/>
          </a:xfrm>
        </p:spPr>
        <p:txBody>
          <a:bodyPr/>
          <a:lstStyle/>
          <a:p>
            <a:r>
              <a:rPr lang="sk-SK" sz="2400" dirty="0" smtClean="0"/>
              <a:t>Pilotný projekt </a:t>
            </a:r>
            <a:r>
              <a:rPr lang="sk-SK" sz="2400" dirty="0" err="1" smtClean="0"/>
              <a:t>MyData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5" y="1725346"/>
            <a:ext cx="2436161" cy="18878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08" y="4124987"/>
            <a:ext cx="2436162" cy="188785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251051" y="140474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Zapojené strany</a:t>
            </a:r>
          </a:p>
        </p:txBody>
      </p:sp>
      <p:sp>
        <p:nvSpPr>
          <p:cNvPr id="8" name="Obdĺžnik 7"/>
          <p:cNvSpPr/>
          <p:nvPr/>
        </p:nvSpPr>
        <p:spPr>
          <a:xfrm>
            <a:off x="9727253" y="616782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DE0368"/>
                </a:solidFill>
              </a:rPr>
              <a:t>Partneri</a:t>
            </a:r>
          </a:p>
        </p:txBody>
      </p:sp>
      <p:sp>
        <p:nvSpPr>
          <p:cNvPr id="9" name="Obdĺžnik 8"/>
          <p:cNvSpPr/>
          <p:nvPr/>
        </p:nvSpPr>
        <p:spPr>
          <a:xfrm>
            <a:off x="5243478" y="616783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DE0368"/>
                </a:solidFill>
              </a:rPr>
              <a:t>Rozsah</a:t>
            </a:r>
            <a:r>
              <a:rPr lang="sk-SK" sz="2400" b="1" dirty="0" smtClean="0">
                <a:solidFill>
                  <a:schemeClr val="bg2"/>
                </a:solidFill>
              </a:rPr>
              <a:t> </a:t>
            </a:r>
            <a:r>
              <a:rPr lang="sk-SK" sz="2400" b="1" dirty="0">
                <a:solidFill>
                  <a:srgbClr val="DE0368"/>
                </a:solidFill>
              </a:rPr>
              <a:t>Projektu</a:t>
            </a:r>
          </a:p>
        </p:txBody>
      </p:sp>
      <p:sp>
        <p:nvSpPr>
          <p:cNvPr id="10" name="Obdĺžnik 9"/>
          <p:cNvSpPr/>
          <p:nvPr/>
        </p:nvSpPr>
        <p:spPr>
          <a:xfrm>
            <a:off x="9727253" y="1382833"/>
            <a:ext cx="1342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>
                <a:solidFill>
                  <a:srgbClr val="DE0368"/>
                </a:solidFill>
              </a:rPr>
              <a:t>Tatra</a:t>
            </a:r>
            <a:r>
              <a:rPr lang="sk-SK" sz="1600" b="1" dirty="0" smtClean="0">
                <a:solidFill>
                  <a:schemeClr val="bg2"/>
                </a:solidFill>
              </a:rPr>
              <a:t> </a:t>
            </a:r>
            <a:r>
              <a:rPr lang="sk-SK" sz="1600" b="1" dirty="0">
                <a:solidFill>
                  <a:srgbClr val="DE0368"/>
                </a:solidFill>
              </a:rPr>
              <a:t>Banka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10003645" y="3786433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>
                <a:solidFill>
                  <a:srgbClr val="DE0368"/>
                </a:solidFill>
              </a:rPr>
              <a:t>ŽSSK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4449078" y="1725346"/>
            <a:ext cx="419858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2"/>
                </a:solidFill>
              </a:rPr>
              <a:t>potvrdenie o návšteve školy</a:t>
            </a:r>
            <a:br>
              <a:rPr lang="sk-SK" b="1" dirty="0" smtClean="0">
                <a:solidFill>
                  <a:schemeClr val="bg2"/>
                </a:solidFill>
              </a:rPr>
            </a:br>
            <a:r>
              <a:rPr lang="sk-SK" b="1" dirty="0" smtClean="0">
                <a:solidFill>
                  <a:schemeClr val="bg2"/>
                </a:solidFill>
              </a:rPr>
              <a:t>(pre študentov denného štúdia</a:t>
            </a:r>
            <a:br>
              <a:rPr lang="sk-SK" b="1" dirty="0" smtClean="0">
                <a:solidFill>
                  <a:schemeClr val="bg2"/>
                </a:solidFill>
              </a:rPr>
            </a:br>
            <a:r>
              <a:rPr lang="sk-SK" b="1" dirty="0" smtClean="0">
                <a:solidFill>
                  <a:schemeClr val="bg2"/>
                </a:solidFill>
              </a:rPr>
              <a:t>jednej zo slovenských škôl)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2"/>
                </a:solidFill>
              </a:rPr>
              <a:t>1,200,000 potvrdení / ročne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2"/>
                </a:solidFill>
              </a:rPr>
              <a:t>+16 rokov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chemeClr val="bg2"/>
                </a:solidFill>
              </a:rPr>
              <a:t>android</a:t>
            </a:r>
            <a:r>
              <a:rPr lang="sk-SK" b="1" dirty="0" smtClean="0">
                <a:solidFill>
                  <a:schemeClr val="bg2"/>
                </a:solidFill>
              </a:rPr>
              <a:t> platforma (verzia </a:t>
            </a:r>
            <a:r>
              <a:rPr lang="sk-SK" b="1" dirty="0" err="1" smtClean="0">
                <a:solidFill>
                  <a:schemeClr val="bg2"/>
                </a:solidFill>
              </a:rPr>
              <a:t>sw</a:t>
            </a:r>
            <a:r>
              <a:rPr lang="sk-SK" b="1" dirty="0" smtClean="0">
                <a:solidFill>
                  <a:schemeClr val="bg2"/>
                </a:solidFill>
              </a:rPr>
              <a:t> 8.0+)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bg2"/>
                </a:solidFill>
              </a:rPr>
              <a:t>f</a:t>
            </a:r>
            <a:r>
              <a:rPr lang="sk-SK" b="1" dirty="0" smtClean="0">
                <a:solidFill>
                  <a:schemeClr val="bg2"/>
                </a:solidFill>
              </a:rPr>
              <a:t>ormát potvrdenia: </a:t>
            </a:r>
            <a:r>
              <a:rPr lang="sk-SK" b="1" dirty="0" err="1" smtClean="0">
                <a:solidFill>
                  <a:schemeClr val="bg2"/>
                </a:solidFill>
              </a:rPr>
              <a:t>xml</a:t>
            </a:r>
            <a:r>
              <a:rPr lang="sk-SK" b="1" dirty="0" smtClean="0">
                <a:solidFill>
                  <a:schemeClr val="bg2"/>
                </a:solidFill>
              </a:rPr>
              <a:t>, </a:t>
            </a:r>
            <a:r>
              <a:rPr lang="sk-SK" b="1" dirty="0" err="1" smtClean="0">
                <a:solidFill>
                  <a:schemeClr val="bg2"/>
                </a:solidFill>
              </a:rPr>
              <a:t>pdf</a:t>
            </a:r>
            <a:endParaRPr lang="sk-SK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chemeClr val="bg2"/>
              </a:solidFill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08" y="2598036"/>
            <a:ext cx="1290031" cy="574134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7" y="1925570"/>
            <a:ext cx="1777165" cy="537106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5" y="5500904"/>
            <a:ext cx="2954833" cy="511935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9" y="3427298"/>
            <a:ext cx="2143514" cy="661693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5" y="3967529"/>
            <a:ext cx="1017814" cy="1017814"/>
          </a:xfrm>
          <a:prstGeom prst="rect">
            <a:avLst/>
          </a:prstGeom>
        </p:spPr>
      </p:pic>
      <p:sp>
        <p:nvSpPr>
          <p:cNvPr id="25" name="Obdĺžnik 24"/>
          <p:cNvSpPr/>
          <p:nvPr/>
        </p:nvSpPr>
        <p:spPr>
          <a:xfrm>
            <a:off x="2727274" y="201538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Aplikácia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201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331F7-D387-774E-94F2-92BCCAC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60" y="630802"/>
            <a:ext cx="3510244" cy="757130"/>
          </a:xfrm>
        </p:spPr>
        <p:txBody>
          <a:bodyPr/>
          <a:lstStyle/>
          <a:p>
            <a:r>
              <a:rPr lang="sk-SK" sz="2400" dirty="0" smtClean="0"/>
              <a:t>Popis aplikácie </a:t>
            </a:r>
            <a:r>
              <a:rPr lang="sk-SK" sz="2400" dirty="0" err="1" smtClean="0"/>
              <a:t>Datapp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12" y="6099619"/>
            <a:ext cx="2954833" cy="511935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557960" y="1446706"/>
            <a:ext cx="1091014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prihlásenie a autentifikácia dotknutej osoby v mobilnej aplikácii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systematický manažment osobných </a:t>
            </a: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údajov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Právo dotknutej osoby na prístup k údajom z ISVS,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ktoré sú o ňom evidované, zdieľať </a:t>
            </a: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údaje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udeľovať súhlas tretím stranám pre prístup k údajom </a:t>
            </a: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(konzumenti strany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ktoré nemajú prístup k údajom zo zákona</a:t>
            </a: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aplikácie nespracúva a neuchováva žiadne osobné údaje,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volanie služieb </a:t>
            </a: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jednotlivých ISVS je vykonávané pomocou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PČO (IFO).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zdieľanie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konkrétneho potvrdenia </a:t>
            </a:r>
            <a:r>
              <a:rPr lang="sk-SK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môže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prebiehať 3 spôsobmi:</a:t>
            </a:r>
            <a:endParaRPr lang="sk-SK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24000" algn="just">
              <a:buFont typeface="+mj-lt"/>
              <a:buAutoNum type="alphaLcParenR"/>
            </a:pPr>
            <a:r>
              <a:rPr lang="sk-SK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prostredníctvom zaslania 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emailu</a:t>
            </a:r>
          </a:p>
          <a:p>
            <a:pPr marL="800100" lvl="1" indent="-324000" algn="just">
              <a:buFont typeface="+mj-lt"/>
              <a:buAutoNum type="alphaLcParenR"/>
            </a:pP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oprávnená </a:t>
            </a:r>
            <a:r>
              <a:rPr lang="sk-SK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osoba mimo verejnej 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správy </a:t>
            </a:r>
            <a:r>
              <a:rPr lang="sk-SK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bude môcť pristupovať 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 konkrétnemu potvrdeniu cez </a:t>
            </a:r>
            <a:r>
              <a:rPr lang="sk-SK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takzvaný 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webový portál. </a:t>
            </a:r>
            <a:r>
              <a:rPr lang="sk-SK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Potvrdenie o návšteve školy sa zobrazí po vložení PIN kódu spojeného s dočasným 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súhlasom (</a:t>
            </a:r>
            <a:r>
              <a:rPr lang="sk-SK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Open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API).</a:t>
            </a:r>
            <a:endParaRPr lang="sk-SK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24000" algn="just">
              <a:buFont typeface="+mj-lt"/>
              <a:buAutoNum type="alphaLcParenR"/>
            </a:pP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Priama integrácie aplikácie na aplikáciu. Tretí </a:t>
            </a:r>
            <a:r>
              <a:rPr lang="sk-SK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spôsob zdieľania bude prebiehať na základe súhlasu udeleného </a:t>
            </a:r>
            <a:r>
              <a:rPr lang="sk-SK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dotknutou osobou (API). </a:t>
            </a:r>
            <a:endParaRPr lang="sk-SK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331F7-D387-774E-94F2-92BCCAC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94" y="405719"/>
            <a:ext cx="5596852" cy="757130"/>
          </a:xfrm>
        </p:spPr>
        <p:txBody>
          <a:bodyPr/>
          <a:lstStyle/>
          <a:p>
            <a:r>
              <a:rPr lang="sk-SK" sz="2400" dirty="0"/>
              <a:t>Aplikačná </a:t>
            </a:r>
            <a:r>
              <a:rPr lang="sk-SK" sz="2400" dirty="0" smtClean="0"/>
              <a:t>architektúra – rozhrania</a:t>
            </a:r>
            <a:endParaRPr lang="sk-SK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3A2F4E-01ED-1441-9369-1E61FC43049D}"/>
              </a:ext>
            </a:extLst>
          </p:cNvPr>
          <p:cNvSpPr/>
          <p:nvPr/>
        </p:nvSpPr>
        <p:spPr>
          <a:xfrm>
            <a:off x="3252765" y="3237486"/>
            <a:ext cx="4234543" cy="3131217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67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B6D120-A164-964A-9580-729A6B613494}"/>
              </a:ext>
            </a:extLst>
          </p:cNvPr>
          <p:cNvSpPr/>
          <p:nvPr/>
        </p:nvSpPr>
        <p:spPr>
          <a:xfrm>
            <a:off x="5270740" y="3605975"/>
            <a:ext cx="1639283" cy="228969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2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67">
              <a:solidFill>
                <a:schemeClr val="tx1"/>
              </a:solidFill>
            </a:endParaRPr>
          </a:p>
        </p:txBody>
      </p:sp>
      <p:sp>
        <p:nvSpPr>
          <p:cNvPr id="51" name="Can 50">
            <a:extLst>
              <a:ext uri="{FF2B5EF4-FFF2-40B4-BE49-F238E27FC236}">
                <a16:creationId xmlns:a16="http://schemas.microsoft.com/office/drawing/2014/main" id="{C9B27059-A370-2A47-9FB0-1C9F0336B13C}"/>
              </a:ext>
            </a:extLst>
          </p:cNvPr>
          <p:cNvSpPr/>
          <p:nvPr/>
        </p:nvSpPr>
        <p:spPr>
          <a:xfrm>
            <a:off x="8609701" y="3348791"/>
            <a:ext cx="1675878" cy="1020464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1200" dirty="0" smtClean="0"/>
              <a:t>Informačný systém VS</a:t>
            </a:r>
            <a:endParaRPr lang="sk-SK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C085BA6-2DE3-CC44-AD51-CBC2B7600344}"/>
              </a:ext>
            </a:extLst>
          </p:cNvPr>
          <p:cNvSpPr/>
          <p:nvPr/>
        </p:nvSpPr>
        <p:spPr>
          <a:xfrm>
            <a:off x="8609701" y="5088259"/>
            <a:ext cx="1675878" cy="796859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Centrálna správa referenčných </a:t>
            </a:r>
            <a:r>
              <a:rPr lang="sk-SK" sz="1400" dirty="0" smtClean="0"/>
              <a:t>údajov (CSRÚ)</a:t>
            </a:r>
            <a:endParaRPr lang="sk-SK" sz="1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F53CD4-3EFE-6E4A-8080-63B10F6DC95C}"/>
              </a:ext>
            </a:extLst>
          </p:cNvPr>
          <p:cNvSpPr/>
          <p:nvPr/>
        </p:nvSpPr>
        <p:spPr>
          <a:xfrm>
            <a:off x="3649125" y="3605238"/>
            <a:ext cx="1621616" cy="2289691"/>
          </a:xfrm>
          <a:prstGeom prst="rect">
            <a:avLst/>
          </a:prstGeom>
          <a:pattFill prst="ltUpDiag">
            <a:fgClr>
              <a:schemeClr val="tx2"/>
            </a:fgClr>
            <a:bgClr>
              <a:schemeClr val="accent2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67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C856A1-6318-BA47-AE08-8A8B971047E9}"/>
              </a:ext>
            </a:extLst>
          </p:cNvPr>
          <p:cNvSpPr txBox="1"/>
          <p:nvPr/>
        </p:nvSpPr>
        <p:spPr>
          <a:xfrm>
            <a:off x="3249956" y="3244861"/>
            <a:ext cx="160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Aplikačný server</a:t>
            </a:r>
            <a:endParaRPr lang="sk-SK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1E247B-031C-484F-8A10-85C7491D059D}"/>
              </a:ext>
            </a:extLst>
          </p:cNvPr>
          <p:cNvSpPr/>
          <p:nvPr/>
        </p:nvSpPr>
        <p:spPr>
          <a:xfrm>
            <a:off x="4422915" y="1510134"/>
            <a:ext cx="1691632" cy="989635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 smtClean="0"/>
          </a:p>
          <a:p>
            <a:pPr algn="ctr"/>
            <a:r>
              <a:rPr lang="sk-SK" sz="1400" dirty="0" smtClean="0"/>
              <a:t>Webový</a:t>
            </a:r>
            <a:endParaRPr lang="sk-SK" sz="1400" dirty="0"/>
          </a:p>
          <a:p>
            <a:pPr algn="ctr"/>
            <a:r>
              <a:rPr lang="sk-SK" sz="1400" dirty="0" smtClean="0"/>
              <a:t>Portál (</a:t>
            </a:r>
            <a:r>
              <a:rPr lang="sk-SK" sz="1400" dirty="0" err="1" smtClean="0"/>
              <a:t>Open</a:t>
            </a:r>
            <a:r>
              <a:rPr lang="sk-SK" sz="1400" dirty="0" smtClean="0"/>
              <a:t> API)</a:t>
            </a:r>
            <a:endParaRPr lang="sk-SK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A0D3BF6-37D8-3046-A096-FC18E0B15AA3}"/>
              </a:ext>
            </a:extLst>
          </p:cNvPr>
          <p:cNvSpPr/>
          <p:nvPr/>
        </p:nvSpPr>
        <p:spPr>
          <a:xfrm>
            <a:off x="599048" y="4382243"/>
            <a:ext cx="1691632" cy="837733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/>
              <a:t>Mobilné ID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2F15F3-0807-274F-B07C-F13F1DCD6CFB}"/>
              </a:ext>
            </a:extLst>
          </p:cNvPr>
          <p:cNvCxnSpPr>
            <a:cxnSpLocks/>
            <a:stCxn id="43" idx="1"/>
            <a:endCxn id="59" idx="3"/>
          </p:cNvCxnSpPr>
          <p:nvPr/>
        </p:nvCxnSpPr>
        <p:spPr>
          <a:xfrm flipH="1" flipV="1">
            <a:off x="2290680" y="4801110"/>
            <a:ext cx="962085" cy="1985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83539DD-7F21-A34E-8D28-A935250A5044}"/>
              </a:ext>
            </a:extLst>
          </p:cNvPr>
          <p:cNvSpPr txBox="1"/>
          <p:nvPr/>
        </p:nvSpPr>
        <p:spPr>
          <a:xfrm>
            <a:off x="7076915" y="6364160"/>
            <a:ext cx="1502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i="1" dirty="0"/>
              <a:t>API </a:t>
            </a:r>
            <a:r>
              <a:rPr lang="sk-SK" sz="1050" i="1" dirty="0" err="1" smtClean="0"/>
              <a:t>Datapp</a:t>
            </a:r>
            <a:r>
              <a:rPr lang="sk-SK" sz="1050" i="1" dirty="0" smtClean="0"/>
              <a:t> </a:t>
            </a:r>
            <a:r>
              <a:rPr lang="sk-SK" sz="1050" i="1" dirty="0"/>
              <a:t>- CSRÚ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18A960E-35DF-AF48-A8DF-2F6B0A592CF3}"/>
              </a:ext>
            </a:extLst>
          </p:cNvPr>
          <p:cNvSpPr/>
          <p:nvPr/>
        </p:nvSpPr>
        <p:spPr>
          <a:xfrm>
            <a:off x="4424924" y="4777262"/>
            <a:ext cx="1691632" cy="837733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050" dirty="0"/>
          </a:p>
          <a:p>
            <a:pPr algn="ctr"/>
            <a:endParaRPr lang="sk-SK" sz="1050" dirty="0" smtClean="0"/>
          </a:p>
          <a:p>
            <a:pPr algn="ctr"/>
            <a:endParaRPr lang="sk-SK" sz="1050" dirty="0"/>
          </a:p>
          <a:p>
            <a:pPr algn="ctr"/>
            <a:r>
              <a:rPr lang="sk-SK" sz="1050" dirty="0" err="1" smtClean="0"/>
              <a:t>Postbox</a:t>
            </a:r>
            <a:endParaRPr lang="sk-SK" sz="1050" dirty="0" smtClean="0"/>
          </a:p>
          <a:p>
            <a:pPr algn="ctr"/>
            <a:r>
              <a:rPr lang="sk-SK" sz="1050" dirty="0" smtClean="0"/>
              <a:t>Šifrovaný prenos údajov</a:t>
            </a:r>
            <a:endParaRPr lang="sk-SK" sz="105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6C40EC-9C85-FB40-99AE-CFF7AABEC4AD}"/>
              </a:ext>
            </a:extLst>
          </p:cNvPr>
          <p:cNvSpPr/>
          <p:nvPr/>
        </p:nvSpPr>
        <p:spPr>
          <a:xfrm>
            <a:off x="4424924" y="3797797"/>
            <a:ext cx="1691632" cy="837733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 smtClean="0"/>
          </a:p>
          <a:p>
            <a:pPr algn="ctr"/>
            <a:endParaRPr lang="sk-SK" sz="1400" dirty="0"/>
          </a:p>
          <a:p>
            <a:pPr algn="ctr"/>
            <a:endParaRPr lang="sk-SK" sz="1400" dirty="0" smtClean="0"/>
          </a:p>
          <a:p>
            <a:pPr algn="ctr"/>
            <a:r>
              <a:rPr lang="sk-SK" sz="1400" dirty="0" err="1" smtClean="0"/>
              <a:t>Datapp</a:t>
            </a:r>
            <a:r>
              <a:rPr lang="sk-SK" sz="1400" dirty="0" smtClean="0"/>
              <a:t> – aplikácia</a:t>
            </a:r>
          </a:p>
          <a:p>
            <a:pPr algn="ctr"/>
            <a:endParaRPr lang="sk-SK" sz="14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0296316-D32F-364A-8D60-A15D8CFCD3AC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7483201" y="5486400"/>
            <a:ext cx="1126500" cy="289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1747703-E9A4-8D4D-8F0C-67C734E3C011}"/>
              </a:ext>
            </a:extLst>
          </p:cNvPr>
          <p:cNvSpPr txBox="1"/>
          <p:nvPr/>
        </p:nvSpPr>
        <p:spPr>
          <a:xfrm>
            <a:off x="821858" y="3859023"/>
            <a:ext cx="139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Personalizácia a </a:t>
            </a:r>
            <a:r>
              <a:rPr lang="sk-SK" sz="1400" dirty="0" smtClean="0"/>
              <a:t>autentifikácia</a:t>
            </a:r>
            <a:endParaRPr lang="sk-SK" sz="1400" dirty="0"/>
          </a:p>
        </p:txBody>
      </p:sp>
      <p:sp>
        <p:nvSpPr>
          <p:cNvPr id="37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2290679" y="4154042"/>
            <a:ext cx="108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i="1" dirty="0" smtClean="0"/>
              <a:t>- meno</a:t>
            </a:r>
            <a:br>
              <a:rPr lang="sk-SK" sz="1000" i="1" dirty="0" smtClean="0"/>
            </a:br>
            <a:r>
              <a:rPr lang="sk-SK" sz="1000" i="1" dirty="0" smtClean="0"/>
              <a:t>- priezvisko</a:t>
            </a:r>
            <a:br>
              <a:rPr lang="sk-SK" sz="1000" i="1" dirty="0" smtClean="0"/>
            </a:br>
            <a:r>
              <a:rPr lang="sk-SK" sz="1000" i="1" dirty="0" smtClean="0"/>
              <a:t>- IFO</a:t>
            </a:r>
            <a:endParaRPr lang="sk-SK" sz="1000" i="1" dirty="0"/>
          </a:p>
        </p:txBody>
      </p:sp>
      <p:cxnSp>
        <p:nvCxnSpPr>
          <p:cNvPr id="48" name="Straight Arrow Connector 73">
            <a:extLst>
              <a:ext uri="{FF2B5EF4-FFF2-40B4-BE49-F238E27FC236}">
                <a16:creationId xmlns:a16="http://schemas.microsoft.com/office/drawing/2014/main" id="{20296316-D32F-364A-8D60-A15D8CFCD3AC}"/>
              </a:ext>
            </a:extLst>
          </p:cNvPr>
          <p:cNvCxnSpPr>
            <a:cxnSpLocks/>
            <a:stCxn id="52" idx="0"/>
            <a:endCxn id="51" idx="3"/>
          </p:cNvCxnSpPr>
          <p:nvPr/>
        </p:nvCxnSpPr>
        <p:spPr>
          <a:xfrm flipV="1">
            <a:off x="9447640" y="4369255"/>
            <a:ext cx="0" cy="719004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ĺžnik 20"/>
          <p:cNvSpPr/>
          <p:nvPr/>
        </p:nvSpPr>
        <p:spPr>
          <a:xfrm>
            <a:off x="4973964" y="1612085"/>
            <a:ext cx="567465" cy="231829"/>
          </a:xfrm>
          <a:prstGeom prst="roundRect">
            <a:avLst/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1200" dirty="0" smtClean="0">
                <a:solidFill>
                  <a:schemeClr val="bg2"/>
                </a:solidFill>
              </a:rPr>
              <a:t>PIN</a:t>
            </a:r>
          </a:p>
        </p:txBody>
      </p:sp>
      <p:sp>
        <p:nvSpPr>
          <p:cNvPr id="76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7499662" y="5066399"/>
            <a:ext cx="121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i="1" dirty="0" smtClean="0"/>
              <a:t>- volania služieb pomocou IFO</a:t>
            </a:r>
            <a:endParaRPr lang="sk-SK" sz="1000" i="1" dirty="0"/>
          </a:p>
        </p:txBody>
      </p:sp>
      <p:cxnSp>
        <p:nvCxnSpPr>
          <p:cNvPr id="77" name="Straight Arrow Connector 73">
            <a:extLst>
              <a:ext uri="{FF2B5EF4-FFF2-40B4-BE49-F238E27FC236}">
                <a16:creationId xmlns:a16="http://schemas.microsoft.com/office/drawing/2014/main" id="{20296316-D32F-364A-8D60-A15D8CFCD3AC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7483201" y="3859023"/>
            <a:ext cx="1126500" cy="0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lokTextu 85"/>
          <p:cNvSpPr txBox="1"/>
          <p:nvPr/>
        </p:nvSpPr>
        <p:spPr>
          <a:xfrm>
            <a:off x="4422915" y="1224165"/>
            <a:ext cx="169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/>
              <a:t>m</a:t>
            </a:r>
            <a:r>
              <a:rPr lang="sk-SK" sz="1200" b="1" dirty="0" smtClean="0"/>
              <a:t>y.data.gov.sk</a:t>
            </a:r>
            <a:endParaRPr lang="sk-SK" sz="1200" b="1" dirty="0"/>
          </a:p>
        </p:txBody>
      </p:sp>
      <p:cxnSp>
        <p:nvCxnSpPr>
          <p:cNvPr id="88" name="Straight Arrow Connector 73">
            <a:extLst>
              <a:ext uri="{FF2B5EF4-FFF2-40B4-BE49-F238E27FC236}">
                <a16:creationId xmlns:a16="http://schemas.microsoft.com/office/drawing/2014/main" id="{20296316-D32F-364A-8D60-A15D8CFCD3AC}"/>
              </a:ext>
            </a:extLst>
          </p:cNvPr>
          <p:cNvCxnSpPr>
            <a:cxnSpLocks/>
          </p:cNvCxnSpPr>
          <p:nvPr/>
        </p:nvCxnSpPr>
        <p:spPr>
          <a:xfrm flipH="1">
            <a:off x="5216315" y="2501334"/>
            <a:ext cx="11687" cy="688692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7">
            <a:extLst>
              <a:ext uri="{FF2B5EF4-FFF2-40B4-BE49-F238E27FC236}">
                <a16:creationId xmlns:a16="http://schemas.microsoft.com/office/drawing/2014/main" id="{1A1E247B-031C-484F-8A10-85C7491D059D}"/>
              </a:ext>
            </a:extLst>
          </p:cNvPr>
          <p:cNvSpPr/>
          <p:nvPr/>
        </p:nvSpPr>
        <p:spPr>
          <a:xfrm>
            <a:off x="2493242" y="1505979"/>
            <a:ext cx="1725582" cy="989635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 smtClean="0"/>
          </a:p>
          <a:p>
            <a:pPr algn="ctr"/>
            <a:r>
              <a:rPr lang="sk-SK" sz="1400" dirty="0" smtClean="0"/>
              <a:t>Zdieľanie na E-mail</a:t>
            </a:r>
            <a:endParaRPr lang="sk-SK" sz="1400" dirty="0"/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1A1E247B-031C-484F-8A10-85C7491D059D}"/>
              </a:ext>
            </a:extLst>
          </p:cNvPr>
          <p:cNvSpPr/>
          <p:nvPr/>
        </p:nvSpPr>
        <p:spPr>
          <a:xfrm>
            <a:off x="6318638" y="1501164"/>
            <a:ext cx="1691632" cy="100912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 smtClean="0"/>
          </a:p>
          <a:p>
            <a:pPr algn="ctr"/>
            <a:r>
              <a:rPr lang="sk-SK" sz="1400" dirty="0" smtClean="0"/>
              <a:t>Priama integrácia 3 strany (API)</a:t>
            </a:r>
            <a:endParaRPr lang="sk-SK" sz="1400" dirty="0"/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283539DD-7F21-A34E-8D28-A935250A5044}"/>
              </a:ext>
            </a:extLst>
          </p:cNvPr>
          <p:cNvSpPr txBox="1"/>
          <p:nvPr/>
        </p:nvSpPr>
        <p:spPr>
          <a:xfrm>
            <a:off x="4124978" y="2674309"/>
            <a:ext cx="10709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i="1" dirty="0"/>
              <a:t>API </a:t>
            </a:r>
            <a:r>
              <a:rPr lang="sk-SK" sz="1050" i="1" dirty="0" smtClean="0"/>
              <a:t>Webový portál </a:t>
            </a:r>
            <a:r>
              <a:rPr lang="sk-SK" sz="1050" i="1" dirty="0"/>
              <a:t>- CSRÚ</a:t>
            </a:r>
          </a:p>
        </p:txBody>
      </p:sp>
      <p:sp>
        <p:nvSpPr>
          <p:cNvPr id="89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10300440" y="5103664"/>
            <a:ext cx="1882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i="1" dirty="0" smtClean="0"/>
              <a:t>-Notifikácia o aktualizácii potvrdenia</a:t>
            </a:r>
          </a:p>
          <a:p>
            <a:r>
              <a:rPr lang="sk-SK" sz="1000" i="1" dirty="0" smtClean="0"/>
              <a:t>-Logy</a:t>
            </a:r>
            <a:endParaRPr lang="sk-SK" sz="1000" i="1" dirty="0"/>
          </a:p>
        </p:txBody>
      </p:sp>
      <p:sp>
        <p:nvSpPr>
          <p:cNvPr id="90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1240772" y="1162849"/>
            <a:ext cx="2099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3 spôsoby zdieľania</a:t>
            </a:r>
          </a:p>
        </p:txBody>
      </p:sp>
      <p:sp>
        <p:nvSpPr>
          <p:cNvPr id="91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2478735" y="1533841"/>
            <a:ext cx="41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1.</a:t>
            </a:r>
          </a:p>
        </p:txBody>
      </p:sp>
      <p:sp>
        <p:nvSpPr>
          <p:cNvPr id="92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4433540" y="1521436"/>
            <a:ext cx="41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2.</a:t>
            </a:r>
          </a:p>
        </p:txBody>
      </p:sp>
      <p:sp>
        <p:nvSpPr>
          <p:cNvPr id="93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6327796" y="1512634"/>
            <a:ext cx="41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/>
              <a:t>3</a:t>
            </a:r>
            <a:r>
              <a:rPr lang="sk-SK" sz="1400" dirty="0" smtClean="0"/>
              <a:t>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83" y="5953140"/>
            <a:ext cx="1375827" cy="2392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82" y="4808880"/>
            <a:ext cx="879268" cy="4070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9" y="5039012"/>
            <a:ext cx="1242624" cy="4659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4" y="3834766"/>
            <a:ext cx="456374" cy="456374"/>
          </a:xfrm>
          <a:prstGeom prst="rect">
            <a:avLst/>
          </a:prstGeom>
        </p:spPr>
      </p:pic>
      <p:sp>
        <p:nvSpPr>
          <p:cNvPr id="95" name="TextBox 66">
            <a:extLst>
              <a:ext uri="{FF2B5EF4-FFF2-40B4-BE49-F238E27FC236}">
                <a16:creationId xmlns:a16="http://schemas.microsoft.com/office/drawing/2014/main" id="{C0F633FF-C7B8-2941-BDEB-A455E3EAF359}"/>
              </a:ext>
            </a:extLst>
          </p:cNvPr>
          <p:cNvSpPr txBox="1"/>
          <p:nvPr/>
        </p:nvSpPr>
        <p:spPr>
          <a:xfrm>
            <a:off x="5268730" y="2601038"/>
            <a:ext cx="2441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i="1" dirty="0" smtClean="0"/>
              <a:t>6-miestny PIN</a:t>
            </a:r>
            <a:br>
              <a:rPr lang="sk-SK" sz="1000" i="1" dirty="0" smtClean="0"/>
            </a:br>
            <a:r>
              <a:rPr lang="sk-SK" sz="1000" i="1" dirty="0" smtClean="0"/>
              <a:t>- Jednorazové použitie</a:t>
            </a:r>
            <a:br>
              <a:rPr lang="sk-SK" sz="1000" i="1" dirty="0" smtClean="0"/>
            </a:br>
            <a:r>
              <a:rPr lang="sk-SK" sz="1000" i="1" dirty="0" smtClean="0"/>
              <a:t>- Platnosť 15minút</a:t>
            </a:r>
            <a:endParaRPr lang="sk-SK" sz="1000" i="1" dirty="0"/>
          </a:p>
        </p:txBody>
      </p:sp>
      <p:sp>
        <p:nvSpPr>
          <p:cNvPr id="16" name="Obdĺžnik 15"/>
          <p:cNvSpPr/>
          <p:nvPr/>
        </p:nvSpPr>
        <p:spPr>
          <a:xfrm>
            <a:off x="1431636" y="1200100"/>
            <a:ext cx="7769689" cy="1347818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331F7-D387-774E-94F2-92BCCAC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862" y="3283829"/>
            <a:ext cx="5596852" cy="424732"/>
          </a:xfrm>
        </p:spPr>
        <p:txBody>
          <a:bodyPr/>
          <a:lstStyle/>
          <a:p>
            <a:pPr algn="ctr"/>
            <a:r>
              <a:rPr lang="sk-SK" sz="2400" dirty="0" smtClean="0"/>
              <a:t>Ďakujem za pozornosť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688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Raspberry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B32066"/>
      </a:accent1>
      <a:accent2>
        <a:srgbClr val="C0C0C8"/>
      </a:accent2>
      <a:accent3>
        <a:srgbClr val="B32066"/>
      </a:accent3>
      <a:accent4>
        <a:srgbClr val="B32066"/>
      </a:accent4>
      <a:accent5>
        <a:srgbClr val="B32066"/>
      </a:accent5>
      <a:accent6>
        <a:srgbClr val="B32066"/>
      </a:accent6>
      <a:hlink>
        <a:srgbClr val="86174C"/>
      </a:hlink>
      <a:folHlink>
        <a:srgbClr val="E366A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31409</TotalTime>
  <Words>237</Words>
  <Application>Microsoft Office PowerPoint</Application>
  <PresentationFormat>Širokouhlá</PresentationFormat>
  <Paragraphs>61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Calibri</vt:lpstr>
      <vt:lpstr>Arial</vt:lpstr>
      <vt:lpstr>Roboto Condensed</vt:lpstr>
      <vt:lpstr>Times New Roman</vt:lpstr>
      <vt:lpstr>Roboto</vt:lpstr>
      <vt:lpstr>GENARAL LAYOUTS</vt:lpstr>
      <vt:lpstr>Prezentácia programu PowerPoint</vt:lpstr>
      <vt:lpstr>Pilotný projekt MyData </vt:lpstr>
      <vt:lpstr>Popis aplikácie Datapp </vt:lpstr>
      <vt:lpstr>Aplikačná architektúra – rozhrania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 Bardy</dc:creator>
  <cp:lastModifiedBy>René Valent</cp:lastModifiedBy>
  <cp:revision>297</cp:revision>
  <cp:lastPrinted>2019-10-16T06:53:50Z</cp:lastPrinted>
  <dcterms:created xsi:type="dcterms:W3CDTF">2017-08-01T15:02:45Z</dcterms:created>
  <dcterms:modified xsi:type="dcterms:W3CDTF">2019-11-19T08:36:20Z</dcterms:modified>
</cp:coreProperties>
</file>